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9" r:id="rId4"/>
    <p:sldId id="258" r:id="rId5"/>
    <p:sldId id="262" r:id="rId6"/>
    <p:sldId id="261" r:id="rId7"/>
    <p:sldId id="263" r:id="rId8"/>
    <p:sldId id="264" r:id="rId9"/>
  </p:sldIdLst>
  <p:sldSz cx="9144000" cy="6858000" type="screen4x3"/>
  <p:notesSz cx="6858000" cy="9144000"/>
  <p:custShowLst>
    <p:custShow name="Presentazione personalizzata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8D608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6297" autoAdjust="0"/>
  </p:normalViewPr>
  <p:slideViewPr>
    <p:cSldViewPr>
      <p:cViewPr varScale="1">
        <p:scale>
          <a:sx n="37" d="100"/>
          <a:sy n="37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D25E3-AC3F-453A-9D6D-50E54F0659A1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2F9A-2883-43D5-A8BD-3805329A09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5BF4-DB23-4F47-8531-530536FD1C24}" type="datetimeFigureOut">
              <a:rPr lang="it-IT" smtClean="0"/>
              <a:pPr/>
              <a:t>05/01/2018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4E30-4461-4B19-A8D7-8F02A081598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-pc\Desktop\erasmus%20plus\if%20youre%20irish%20come%20into%20the%20parlour%20sing-along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Lo staff dell’Istituto Comprensivo “Giovanni XXII” di </a:t>
            </a:r>
            <a:r>
              <a:rPr lang="it-IT" sz="2800" b="1" dirty="0" err="1" smtClean="0">
                <a:solidFill>
                  <a:srgbClr val="00B050"/>
                </a:solidFill>
              </a:rPr>
              <a:t>Mogliano</a:t>
            </a:r>
            <a:r>
              <a:rPr lang="it-IT" sz="2800" b="1" dirty="0" smtClean="0">
                <a:solidFill>
                  <a:srgbClr val="00B050"/>
                </a:solidFill>
              </a:rPr>
              <a:t>  in occasione della prima mobilità del progetto </a:t>
            </a:r>
            <a:r>
              <a:rPr lang="it-IT" sz="2800" b="1" dirty="0" err="1" smtClean="0">
                <a:solidFill>
                  <a:srgbClr val="00B050"/>
                </a:solidFill>
              </a:rPr>
              <a:t>Erasmus</a:t>
            </a:r>
            <a:r>
              <a:rPr lang="it-IT" sz="2800" b="1" dirty="0" smtClean="0">
                <a:solidFill>
                  <a:srgbClr val="00B050"/>
                </a:solidFill>
              </a:rPr>
              <a:t> plus nella verde Irlanda</a:t>
            </a:r>
            <a:endParaRPr lang="it-IT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14818"/>
            <a:ext cx="3960000" cy="23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28802"/>
            <a:ext cx="3960000" cy="22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f youre irish come into the parlour sing-al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f youre irish come into the parlour sing-al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82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8">
                <p:cTn id="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572164" cy="571504"/>
          </a:xfrm>
          <a:noFill/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8D608"/>
                </a:solidFill>
              </a:rPr>
              <a:t>SULLA SPIAGGIA</a:t>
            </a:r>
            <a:endParaRPr lang="it-IT" sz="3200" dirty="0">
              <a:solidFill>
                <a:srgbClr val="F8D608"/>
              </a:solidFill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3786214" cy="1317643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La spiaggia e il mare sulle coste di </a:t>
            </a:r>
            <a:r>
              <a:rPr lang="it-IT" sz="2000" dirty="0" err="1" smtClean="0">
                <a:solidFill>
                  <a:srgbClr val="002060"/>
                </a:solidFill>
              </a:rPr>
              <a:t>Galway</a:t>
            </a:r>
            <a:r>
              <a:rPr lang="it-IT" sz="2000" dirty="0" smtClean="0">
                <a:solidFill>
                  <a:srgbClr val="002060"/>
                </a:solidFill>
              </a:rPr>
              <a:t> si rigenerano a vicenda e creano un </a:t>
            </a:r>
            <a:r>
              <a:rPr lang="it-IT" sz="2000" dirty="0" err="1" smtClean="0">
                <a:solidFill>
                  <a:srgbClr val="002060"/>
                </a:solidFill>
              </a:rPr>
              <a:t>ecosistema…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786314" y="1214422"/>
            <a:ext cx="4041775" cy="639762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rgbClr val="002060"/>
                </a:solidFill>
              </a:rPr>
              <a:t>…che</a:t>
            </a:r>
            <a:r>
              <a:rPr lang="it-IT" sz="2000" dirty="0" smtClean="0">
                <a:solidFill>
                  <a:srgbClr val="002060"/>
                </a:solidFill>
              </a:rPr>
              <a:t> l’uomo deve preservare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600000" cy="20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600000" cy="20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3600000" cy="20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00570"/>
            <a:ext cx="3600000" cy="20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31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Passato, presente e futuro nei trasporti a </a:t>
            </a:r>
            <a:r>
              <a:rPr lang="it-IT" b="1" dirty="0" err="1" smtClean="0">
                <a:solidFill>
                  <a:srgbClr val="FF0000"/>
                </a:solidFill>
              </a:rPr>
              <a:t>Galway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3070800" cy="23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3070800" cy="23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3070800" cy="23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797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8000"/>
                </a:solidFill>
              </a:rPr>
              <a:t>…e</a:t>
            </a:r>
            <a:r>
              <a:rPr lang="it-IT" b="1" dirty="0" smtClean="0">
                <a:solidFill>
                  <a:srgbClr val="008000"/>
                </a:solidFill>
              </a:rPr>
              <a:t> moltissime bellezze naturali e architettoniche</a:t>
            </a:r>
            <a:endParaRPr lang="it-IT" b="1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64305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14338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14338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143380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187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Attività di job </a:t>
            </a:r>
            <a:r>
              <a:rPr lang="it-IT" b="1" dirty="0" err="1" smtClean="0">
                <a:solidFill>
                  <a:srgbClr val="002060"/>
                </a:solidFill>
              </a:rPr>
              <a:t>shadowing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e…molto</a:t>
            </a:r>
            <a:r>
              <a:rPr lang="it-IT" b="1" dirty="0" smtClean="0">
                <a:solidFill>
                  <a:srgbClr val="002060"/>
                </a:solidFill>
              </a:rPr>
              <a:t> di più nella scuola di </a:t>
            </a:r>
            <a:r>
              <a:rPr lang="it-IT" b="1" dirty="0" err="1" smtClean="0">
                <a:solidFill>
                  <a:srgbClr val="002060"/>
                </a:solidFill>
              </a:rPr>
              <a:t>Barna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43692" cy="49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438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040188" cy="996952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7030A0"/>
                </a:solidFill>
              </a:rPr>
              <a:t>Un benvenuto calorosissimo dai nostri amici </a:t>
            </a:r>
            <a:r>
              <a:rPr lang="it-IT" sz="2800" dirty="0" err="1" smtClean="0">
                <a:solidFill>
                  <a:srgbClr val="7030A0"/>
                </a:solidFill>
              </a:rPr>
              <a:t>irlandesi…</a:t>
            </a:r>
            <a:endParaRPr lang="it-IT" sz="2800" dirty="0">
              <a:solidFill>
                <a:srgbClr val="7030A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4876" y="1071546"/>
            <a:ext cx="4041775" cy="639762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rgbClr val="7030A0"/>
                </a:solidFill>
              </a:rPr>
              <a:t>…e</a:t>
            </a:r>
            <a:r>
              <a:rPr lang="it-IT" sz="2800" dirty="0" smtClean="0">
                <a:solidFill>
                  <a:srgbClr val="7030A0"/>
                </a:solidFill>
              </a:rPr>
              <a:t> tantissima musica</a:t>
            </a:r>
            <a:endParaRPr lang="it-IT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375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42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71744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71744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71744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643446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643446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25200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203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Alcuni lavori realizzati dai bambini irlandesi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0057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7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500570"/>
            <a:ext cx="27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8468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92</Words>
  <Application>Microsoft Office PowerPoint</Application>
  <PresentationFormat>Presentazione su schermo (4:3)</PresentationFormat>
  <Paragraphs>10</Paragraphs>
  <Slides>8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1</vt:i4>
      </vt:variant>
    </vt:vector>
  </HeadingPairs>
  <TitlesOfParts>
    <vt:vector size="10" baseType="lpstr">
      <vt:lpstr>Tema di Office</vt:lpstr>
      <vt:lpstr>Lo staff dell’Istituto Comprensivo “Giovanni XXII” di Mogliano  in occasione della prima mobilità del progetto Erasmus plus nella verde Irlanda</vt:lpstr>
      <vt:lpstr>SULLA SPIAGGIA</vt:lpstr>
      <vt:lpstr>Passato, presente e futuro nei trasporti a Galway</vt:lpstr>
      <vt:lpstr>…e moltissime bellezze naturali e architettoniche</vt:lpstr>
      <vt:lpstr>Attività di job shadowing e…molto di più nella scuola di Barna</vt:lpstr>
      <vt:lpstr>Diapositiva 6</vt:lpstr>
      <vt:lpstr>Diapositiva 7</vt:lpstr>
      <vt:lpstr>Alcuni lavori realizzati dai bambini irlandesi</vt:lpstr>
      <vt:lpstr>Presentazione personalizzata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team in Ireland the Green Land</dc:title>
  <dc:creator>marta-pc</dc:creator>
  <cp:lastModifiedBy>marta-pc</cp:lastModifiedBy>
  <cp:revision>46</cp:revision>
  <dcterms:created xsi:type="dcterms:W3CDTF">2018-01-05T09:48:27Z</dcterms:created>
  <dcterms:modified xsi:type="dcterms:W3CDTF">2018-01-05T14:34:51Z</dcterms:modified>
</cp:coreProperties>
</file>