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8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5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26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97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31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9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6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6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4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9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5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29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NUOVA VALUTAZIONE NELLA SCUOLA PRIMARIA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Cosa c’è da sapere?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66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domanda da fare ai propri figli quindi </a:t>
            </a:r>
            <a:r>
              <a:rPr lang="it-IT" b="1" dirty="0" smtClean="0"/>
              <a:t>non</a:t>
            </a:r>
            <a:r>
              <a:rPr lang="it-IT" dirty="0" smtClean="0"/>
              <a:t> è: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0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" y="664234"/>
            <a:ext cx="10058400" cy="60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15881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MA…</a:t>
            </a:r>
            <a:endParaRPr lang="it-IT" sz="4000" b="1" dirty="0"/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1" y="1562066"/>
            <a:ext cx="10058400" cy="52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Q</a:t>
            </a:r>
            <a:r>
              <a:rPr lang="it-IT" sz="4000" dirty="0" smtClean="0"/>
              <a:t>uesta non è più una valutazione finalizzata a classificare e sanzionare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 E’ UNA VALUTAZIONE CHE AIUTA IL BAMBINO A CRESCERE</a:t>
            </a:r>
          </a:p>
          <a:p>
            <a:r>
              <a:rPr lang="it-IT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 RENDERLO CONSAPEVOLE DEI PROPRI PUNTI DI FORZA E DI DEBOLEZZA IN MODO </a:t>
            </a:r>
          </a:p>
          <a:p>
            <a:r>
              <a:rPr lang="it-IT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 POTERSI CONTINUAMENTE MIGLIORARE</a:t>
            </a:r>
            <a:endParaRPr lang="it-IT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NUOVO SISTEMA DI VALUTAZIONE E’ FINALIZZATO AD EVITARE CHE GLI ALUNNI STUDINO E SI IMPEGNINO</a:t>
            </a:r>
            <a:endParaRPr lang="it-IT" dirty="0"/>
          </a:p>
        </p:txBody>
      </p:sp>
      <p:pic>
        <p:nvPicPr>
          <p:cNvPr id="13" name="Segnaposto immagine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30240"/>
          <a:stretch>
            <a:fillRect/>
          </a:stretch>
        </p:blipFill>
        <p:spPr/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it-IT" sz="3200" dirty="0" smtClean="0"/>
              <a:t>SOLO PER OTTENERE UN BEL VOTO O PER FAR CONTENTI INSEGNANTI E GENITORI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79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QUESTO MODO DI VALUTARE DEVE FAR RIFERIMENTO ANCHE AD UN INSEGNAMENTO, AD UNA PRATICA DIDATTICA E AD UN CLIMA DELLA CLASSE BASATI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it-IT" sz="3200" b="1" dirty="0" smtClean="0"/>
          </a:p>
          <a:p>
            <a:r>
              <a:rPr lang="it-IT" sz="3200" b="1" dirty="0" smtClean="0"/>
              <a:t>NON SULLA COMPETIZIONE MA SULLA …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1126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" y="733245"/>
            <a:ext cx="10058400" cy="6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SI TRATTA DI AIUTARE IL BAMBINO A RIFLETTERE SUI PROPRI RISULTATI </a:t>
            </a:r>
            <a:r>
              <a:rPr lang="it-IT" dirty="0" smtClean="0"/>
              <a:t>E A RAGGIUNGERE NUOVI OBIETTIVI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1" y="2432200"/>
            <a:ext cx="7568749" cy="4195762"/>
          </a:xfrm>
        </p:spPr>
      </p:pic>
    </p:spTree>
    <p:extLst>
      <p:ext uri="{BB962C8B-B14F-4D97-AF65-F5344CB8AC3E}">
        <p14:creationId xmlns:p14="http://schemas.microsoft.com/office/powerpoint/2010/main" val="38251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CIASCUNA SCUOLA DEFINISCE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PER TUTTE LE DISCIPLINE DI INSEGNAMENTO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769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" y="806682"/>
            <a:ext cx="10058400" cy="56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" y="1391807"/>
            <a:ext cx="10058400" cy="53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TUTTO SARA’ INSERITO NEL </a:t>
            </a:r>
            <a:r>
              <a:rPr lang="it-IT" sz="2400" b="1" dirty="0" smtClean="0"/>
              <a:t>PIANO DI OFFERTA FORMATIVA DI ISTITUTO</a:t>
            </a:r>
            <a:r>
              <a:rPr lang="it-IT" sz="2400" dirty="0" smtClean="0"/>
              <a:t> IN MODO CHE ANCHE LE FAMIGLIE NE SIANO A CONOSCENZA</a:t>
            </a:r>
            <a:endParaRPr lang="it-IT" sz="2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48" y="2052638"/>
            <a:ext cx="4475479" cy="4195762"/>
          </a:xfrm>
        </p:spPr>
      </p:pic>
    </p:spTree>
    <p:extLst>
      <p:ext uri="{BB962C8B-B14F-4D97-AF65-F5344CB8AC3E}">
        <p14:creationId xmlns:p14="http://schemas.microsoft.com/office/powerpoint/2010/main" val="19737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1089285"/>
            <a:ext cx="10058400" cy="55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23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4" y="804053"/>
            <a:ext cx="95631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2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1578" y="2520509"/>
            <a:ext cx="8534400" cy="1507067"/>
          </a:xfrm>
        </p:spPr>
        <p:txBody>
          <a:bodyPr>
            <a:normAutofit/>
          </a:bodyPr>
          <a:lstStyle/>
          <a:p>
            <a:r>
              <a:rPr lang="it-IT" dirty="0" smtClean="0"/>
              <a:t>I giudizi saranno riferiti a quattro diversi </a:t>
            </a:r>
            <a:r>
              <a:rPr lang="it-IT" b="1" dirty="0" smtClean="0"/>
              <a:t>livelli di apprendimento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060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1" y="871268"/>
            <a:ext cx="10058400" cy="57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valutazione non dovrà servire in nessun caso</a:t>
            </a:r>
            <a:endParaRPr lang="it-IT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PER CLASSIFICARE GLI ALUNNI O PER FARE GRADUATORIE DAI PIÙ BRAVI AI MENO BRAVI</a:t>
            </a:r>
            <a:endParaRPr lang="it-IT" sz="2800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2241097"/>
            <a:ext cx="5195888" cy="2985405"/>
          </a:xfrm>
        </p:spPr>
      </p:pic>
    </p:spTree>
    <p:extLst>
      <p:ext uri="{BB962C8B-B14F-4D97-AF65-F5344CB8AC3E}">
        <p14:creationId xmlns:p14="http://schemas.microsoft.com/office/powerpoint/2010/main" val="10009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valutazione servirà per promuovere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LE CAPACITA’ DI CIASCUNO AIUTANDO TUTTI A SUPERARE LE PROPRIE DIFFICOLTA’</a:t>
            </a:r>
            <a:endParaRPr lang="it-IT" sz="2400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2268186"/>
            <a:ext cx="5195888" cy="2931228"/>
          </a:xfrm>
        </p:spPr>
      </p:pic>
    </p:spTree>
    <p:extLst>
      <p:ext uri="{BB962C8B-B14F-4D97-AF65-F5344CB8AC3E}">
        <p14:creationId xmlns:p14="http://schemas.microsoft.com/office/powerpoint/2010/main" val="4852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" y="1335951"/>
            <a:ext cx="8415347" cy="54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Cercando di puntare molto sull’autovalutazione degli alunni già dalla prima classe della scuola primaria</a:t>
            </a:r>
            <a:endParaRPr lang="it-IT" sz="2800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53" y="2052638"/>
            <a:ext cx="6913869" cy="4195762"/>
          </a:xfrm>
        </p:spPr>
      </p:pic>
    </p:spTree>
    <p:extLst>
      <p:ext uri="{BB962C8B-B14F-4D97-AF65-F5344CB8AC3E}">
        <p14:creationId xmlns:p14="http://schemas.microsoft.com/office/powerpoint/2010/main" val="24841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4" y="724619"/>
            <a:ext cx="10058400" cy="60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232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Ione</vt:lpstr>
      <vt:lpstr>LA NUOVA VALUTAZIONE NELLA SCUOLA PRIMARIA</vt:lpstr>
      <vt:lpstr>Presentazione standard di PowerPoint</vt:lpstr>
      <vt:lpstr>I giudizi saranno riferiti a quattro diversi livelli di apprendimento</vt:lpstr>
      <vt:lpstr>Presentazione standard di PowerPoint</vt:lpstr>
      <vt:lpstr>La valutazione non dovrà servire in nessun caso</vt:lpstr>
      <vt:lpstr>La valutazione servirà per promuovere</vt:lpstr>
      <vt:lpstr>Presentazione standard di PowerPoint</vt:lpstr>
      <vt:lpstr>Cercando di puntare molto sull’autovalutazione degli alunni già dalla prima classe della scuola primaria</vt:lpstr>
      <vt:lpstr>Presentazione standard di PowerPoint</vt:lpstr>
      <vt:lpstr>La domanda da fare ai propri figli quindi non è:</vt:lpstr>
      <vt:lpstr>Presentazione standard di PowerPoint</vt:lpstr>
      <vt:lpstr>MA…</vt:lpstr>
      <vt:lpstr>Questa non è più una valutazione finalizzata a classificare e sanzionare</vt:lpstr>
      <vt:lpstr>IL NUOVO SISTEMA DI VALUTAZIONE E’ FINALIZZATO AD EVITARE CHE GLI ALUNNI STUDINO E SI IMPEGNINO</vt:lpstr>
      <vt:lpstr>QUESTO MODO DI VALUTARE DEVE FAR RIFERIMENTO ANCHE AD UN INSEGNAMENTO, AD UNA PRATICA DIDATTICA E AD UN CLIMA DELLA CLASSE BASATI</vt:lpstr>
      <vt:lpstr>Presentazione standard di PowerPoint</vt:lpstr>
      <vt:lpstr>SI TRATTA DI AIUTARE IL BAMBINO A RIFLETTERE SUI PROPRI RISULTATI E A RAGGIUNGERE NUOVI OBIETTIVI</vt:lpstr>
      <vt:lpstr>CIASCUNA SCUOLA DEFINISCE</vt:lpstr>
      <vt:lpstr>Presentazione standard di PowerPoint</vt:lpstr>
      <vt:lpstr>TUTTO SARA’ INSERITO NEL PIANO DI OFFERTA FORMATIVA DI ISTITUTO IN MODO CHE ANCHE LE FAMIGLIE NE SIANO A CONOSCENZA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NUOVA VALUTAZIONE NELLA SCUOLA PRIMARIA</dc:title>
  <dc:creator>Account Microsoft</dc:creator>
  <cp:lastModifiedBy>Account Microsoft</cp:lastModifiedBy>
  <cp:revision>11</cp:revision>
  <dcterms:created xsi:type="dcterms:W3CDTF">2022-11-16T15:16:56Z</dcterms:created>
  <dcterms:modified xsi:type="dcterms:W3CDTF">2022-11-16T17:00:26Z</dcterms:modified>
</cp:coreProperties>
</file>