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61"/>
  </p:notesMasterIdLst>
  <p:sldIdLst>
    <p:sldId id="415" r:id="rId2"/>
    <p:sldId id="295" r:id="rId3"/>
    <p:sldId id="302" r:id="rId4"/>
    <p:sldId id="31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327" r:id="rId19"/>
    <p:sldId id="363" r:id="rId20"/>
    <p:sldId id="364" r:id="rId21"/>
    <p:sldId id="365" r:id="rId22"/>
    <p:sldId id="366" r:id="rId23"/>
    <p:sldId id="367" r:id="rId24"/>
    <p:sldId id="368" r:id="rId25"/>
    <p:sldId id="369" r:id="rId26"/>
    <p:sldId id="370" r:id="rId27"/>
    <p:sldId id="371" r:id="rId28"/>
    <p:sldId id="372" r:id="rId29"/>
    <p:sldId id="373" r:id="rId30"/>
    <p:sldId id="386" r:id="rId31"/>
    <p:sldId id="374" r:id="rId32"/>
    <p:sldId id="375" r:id="rId33"/>
    <p:sldId id="376" r:id="rId34"/>
    <p:sldId id="387" r:id="rId35"/>
    <p:sldId id="330" r:id="rId36"/>
    <p:sldId id="331" r:id="rId37"/>
    <p:sldId id="388" r:id="rId38"/>
    <p:sldId id="343" r:id="rId39"/>
    <p:sldId id="344" r:id="rId40"/>
    <p:sldId id="345" r:id="rId41"/>
    <p:sldId id="346" r:id="rId42"/>
    <p:sldId id="347" r:id="rId43"/>
    <p:sldId id="389" r:id="rId44"/>
    <p:sldId id="378" r:id="rId45"/>
    <p:sldId id="379" r:id="rId46"/>
    <p:sldId id="380" r:id="rId47"/>
    <p:sldId id="404" r:id="rId48"/>
    <p:sldId id="405" r:id="rId49"/>
    <p:sldId id="406" r:id="rId50"/>
    <p:sldId id="407" r:id="rId51"/>
    <p:sldId id="408" r:id="rId52"/>
    <p:sldId id="409" r:id="rId53"/>
    <p:sldId id="410" r:id="rId54"/>
    <p:sldId id="411" r:id="rId55"/>
    <p:sldId id="412" r:id="rId56"/>
    <p:sldId id="413" r:id="rId57"/>
    <p:sldId id="414" r:id="rId58"/>
    <p:sldId id="384" r:id="rId59"/>
    <p:sldId id="390" r:id="rId60"/>
  </p:sldIdLst>
  <p:sldSz cx="12192000" cy="6858000"/>
  <p:notesSz cx="6797675" cy="9926638"/>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76" d="100"/>
          <a:sy n="76" d="100"/>
        </p:scale>
        <p:origin x="-96" y="-97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272867B-1E99-4933-A8ED-C9CC8A652176}" type="datetimeFigureOut">
              <a:rPr lang="it-IT"/>
              <a:pPr>
                <a:defRPr/>
              </a:pPr>
              <a:t>12/04/2019</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BAA33CB-278B-4339-96C0-571618AF4144}"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5D5C0C0C-DFC9-4EFE-9281-2B68342AF70A}"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19</a:t>
            </a:fld>
            <a:endParaRPr lang="it-IT" sz="1400">
              <a:solidFill>
                <a:srgbClr val="000000"/>
              </a:solidFill>
              <a:latin typeface="Times New Roman" pitchFamily="18"/>
              <a:ea typeface="Lucida Sans Unicode" pitchFamily="2"/>
              <a:cs typeface="Tahoma" pitchFamily="2"/>
            </a:endParaRPr>
          </a:p>
        </p:txBody>
      </p:sp>
      <p:sp>
        <p:nvSpPr>
          <p:cNvPr id="39938" name="Segnaposto immagine diapositiva 1"/>
          <p:cNvSpPr>
            <a:spLocks noGrp="1" noRot="1" noChangeAspect="1"/>
          </p:cNvSpPr>
          <p:nvPr>
            <p:ph type="sldImg"/>
          </p:nvPr>
        </p:nvSpPr>
        <p:spPr bwMode="auto">
          <a:xfrm>
            <a:off x="217488" y="812800"/>
            <a:ext cx="7123112" cy="4008438"/>
          </a:xfrm>
          <a:solidFill>
            <a:srgbClr val="5B9BD5"/>
          </a:solidFill>
          <a:ln w="25402">
            <a:solidFill>
              <a:srgbClr val="41719C"/>
            </a:solidFill>
            <a:miter lim="800000"/>
            <a:headEnd/>
            <a:tailEnd/>
          </a:ln>
        </p:spPr>
      </p:sp>
      <p:sp>
        <p:nvSpPr>
          <p:cNvPr id="39939"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1E7F0DE5-25DE-474F-ADF6-9F9966C2D8E6}"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28</a:t>
            </a:fld>
            <a:endParaRPr lang="it-IT" sz="1400">
              <a:solidFill>
                <a:srgbClr val="000000"/>
              </a:solidFill>
              <a:latin typeface="Times New Roman" pitchFamily="18"/>
              <a:ea typeface="Lucida Sans Unicode" pitchFamily="2"/>
              <a:cs typeface="Tahoma" pitchFamily="2"/>
            </a:endParaRPr>
          </a:p>
        </p:txBody>
      </p:sp>
      <p:sp>
        <p:nvSpPr>
          <p:cNvPr id="58370"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58371"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07C8D127-8DA6-4DB5-ADBF-39AC6D7FF44D}"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29</a:t>
            </a:fld>
            <a:endParaRPr lang="it-IT" sz="1400">
              <a:solidFill>
                <a:srgbClr val="000000"/>
              </a:solidFill>
              <a:latin typeface="Times New Roman" pitchFamily="18"/>
              <a:ea typeface="Lucida Sans Unicode" pitchFamily="2"/>
              <a:cs typeface="Tahoma" pitchFamily="2"/>
            </a:endParaRPr>
          </a:p>
        </p:txBody>
      </p:sp>
      <p:sp>
        <p:nvSpPr>
          <p:cNvPr id="60418" name="Segnaposto immagine diapositiva 1"/>
          <p:cNvSpPr>
            <a:spLocks noGrp="1" noRot="1" noChangeAspect="1"/>
          </p:cNvSpPr>
          <p:nvPr>
            <p:ph type="sldImg"/>
          </p:nvPr>
        </p:nvSpPr>
        <p:spPr bwMode="auto">
          <a:solidFill>
            <a:srgbClr val="5B9BD5"/>
          </a:solidFill>
          <a:ln w="25402">
            <a:solidFill>
              <a:srgbClr val="41719C"/>
            </a:solidFill>
            <a:miter lim="800000"/>
            <a:headEnd/>
            <a:tailEnd/>
          </a:ln>
        </p:spPr>
      </p:sp>
      <p:sp>
        <p:nvSpPr>
          <p:cNvPr id="60419"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6BF0847E-21B4-41AA-9D1A-118C00EBE170}"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31</a:t>
            </a:fld>
            <a:endParaRPr lang="it-IT" sz="1400">
              <a:solidFill>
                <a:srgbClr val="000000"/>
              </a:solidFill>
              <a:latin typeface="Times New Roman" pitchFamily="18"/>
              <a:ea typeface="Lucida Sans Unicode" pitchFamily="2"/>
              <a:cs typeface="Tahoma" pitchFamily="2"/>
            </a:endParaRPr>
          </a:p>
        </p:txBody>
      </p:sp>
      <p:sp>
        <p:nvSpPr>
          <p:cNvPr id="63490"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63491"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CC33B541-999C-498A-B19C-93CAB4817EFD}"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32</a:t>
            </a:fld>
            <a:endParaRPr lang="it-IT" sz="1400">
              <a:solidFill>
                <a:srgbClr val="000000"/>
              </a:solidFill>
              <a:latin typeface="Times New Roman" pitchFamily="18"/>
              <a:ea typeface="Lucida Sans Unicode" pitchFamily="2"/>
              <a:cs typeface="Tahoma" pitchFamily="2"/>
            </a:endParaRPr>
          </a:p>
        </p:txBody>
      </p:sp>
      <p:sp>
        <p:nvSpPr>
          <p:cNvPr id="65538"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65539"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52D030B7-49DA-4BB0-AF25-9C3AF1B1E628}"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33</a:t>
            </a:fld>
            <a:endParaRPr lang="it-IT" sz="1400">
              <a:solidFill>
                <a:srgbClr val="000000"/>
              </a:solidFill>
              <a:latin typeface="Times New Roman" pitchFamily="18"/>
              <a:ea typeface="Lucida Sans Unicode" pitchFamily="2"/>
              <a:cs typeface="Tahoma" pitchFamily="2"/>
            </a:endParaRPr>
          </a:p>
        </p:txBody>
      </p:sp>
      <p:sp>
        <p:nvSpPr>
          <p:cNvPr id="67586" name="Segnaposto immagine diapositiva 1"/>
          <p:cNvSpPr>
            <a:spLocks noGrp="1" noRot="1" noChangeAspect="1"/>
          </p:cNvSpPr>
          <p:nvPr>
            <p:ph type="sldImg"/>
          </p:nvPr>
        </p:nvSpPr>
        <p:spPr bwMode="auto">
          <a:xfrm>
            <a:off x="217488" y="812800"/>
            <a:ext cx="7123112" cy="4008438"/>
          </a:xfrm>
          <a:solidFill>
            <a:srgbClr val="5B9BD5"/>
          </a:solidFill>
          <a:ln w="25402">
            <a:solidFill>
              <a:srgbClr val="41719C"/>
            </a:solidFill>
            <a:miter lim="800000"/>
            <a:headEnd/>
            <a:tailEnd/>
          </a:ln>
        </p:spPr>
      </p:sp>
      <p:sp>
        <p:nvSpPr>
          <p:cNvPr id="67587"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124F4881-717C-4505-847E-4FD252A0F56B}"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20</a:t>
            </a:fld>
            <a:endParaRPr lang="it-IT" sz="1400">
              <a:solidFill>
                <a:srgbClr val="000000"/>
              </a:solidFill>
              <a:latin typeface="Times New Roman" pitchFamily="18"/>
              <a:ea typeface="Lucida Sans Unicode" pitchFamily="2"/>
              <a:cs typeface="Tahoma" pitchFamily="2"/>
            </a:endParaRPr>
          </a:p>
        </p:txBody>
      </p:sp>
      <p:sp>
        <p:nvSpPr>
          <p:cNvPr id="41986" name="Segnaposto immagine diapositiva 1"/>
          <p:cNvSpPr>
            <a:spLocks noGrp="1" noRot="1" noChangeAspect="1"/>
          </p:cNvSpPr>
          <p:nvPr>
            <p:ph type="sldImg"/>
          </p:nvPr>
        </p:nvSpPr>
        <p:spPr bwMode="auto">
          <a:xfrm>
            <a:off x="217488" y="812800"/>
            <a:ext cx="7123112" cy="4008438"/>
          </a:xfrm>
          <a:solidFill>
            <a:srgbClr val="5B9BD5"/>
          </a:solidFill>
          <a:ln w="25402">
            <a:solidFill>
              <a:srgbClr val="41719C"/>
            </a:solidFill>
            <a:miter lim="800000"/>
            <a:headEnd/>
            <a:tailEnd/>
          </a:ln>
        </p:spPr>
      </p:sp>
      <p:sp>
        <p:nvSpPr>
          <p:cNvPr id="41987"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FC922DC6-E1A0-4A7A-AAF2-140CEB922CD4}"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21</a:t>
            </a:fld>
            <a:endParaRPr lang="it-IT" sz="1400">
              <a:solidFill>
                <a:srgbClr val="000000"/>
              </a:solidFill>
              <a:latin typeface="Times New Roman" pitchFamily="18"/>
              <a:ea typeface="Lucida Sans Unicode" pitchFamily="2"/>
              <a:cs typeface="Tahoma" pitchFamily="2"/>
            </a:endParaRPr>
          </a:p>
        </p:txBody>
      </p:sp>
      <p:sp>
        <p:nvSpPr>
          <p:cNvPr id="44034" name="Segnaposto immagine diapositiva 1"/>
          <p:cNvSpPr>
            <a:spLocks noGrp="1" noRot="1" noChangeAspect="1"/>
          </p:cNvSpPr>
          <p:nvPr>
            <p:ph type="sldImg"/>
          </p:nvPr>
        </p:nvSpPr>
        <p:spPr bwMode="auto">
          <a:solidFill>
            <a:srgbClr val="5B9BD5"/>
          </a:solidFill>
          <a:ln w="25402">
            <a:solidFill>
              <a:srgbClr val="41719C"/>
            </a:solidFill>
            <a:miter lim="800000"/>
            <a:headEnd/>
            <a:tailEnd/>
          </a:ln>
        </p:spPr>
      </p:sp>
      <p:sp>
        <p:nvSpPr>
          <p:cNvPr id="44035"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CAD223A3-C1F9-4BE6-A752-9F70B5FEA64B}"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22</a:t>
            </a:fld>
            <a:endParaRPr lang="it-IT" sz="1400">
              <a:solidFill>
                <a:srgbClr val="000000"/>
              </a:solidFill>
              <a:latin typeface="Times New Roman" pitchFamily="18"/>
              <a:ea typeface="Lucida Sans Unicode" pitchFamily="2"/>
              <a:cs typeface="Tahoma" pitchFamily="2"/>
            </a:endParaRPr>
          </a:p>
        </p:txBody>
      </p:sp>
      <p:sp>
        <p:nvSpPr>
          <p:cNvPr id="46082"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46083"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02E826EB-E705-4E24-9335-B33C71F2828F}"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23</a:t>
            </a:fld>
            <a:endParaRPr lang="it-IT" sz="1400">
              <a:solidFill>
                <a:srgbClr val="000000"/>
              </a:solidFill>
              <a:latin typeface="Times New Roman" pitchFamily="18"/>
              <a:ea typeface="Lucida Sans Unicode" pitchFamily="2"/>
              <a:cs typeface="Tahoma" pitchFamily="2"/>
            </a:endParaRPr>
          </a:p>
        </p:txBody>
      </p:sp>
      <p:sp>
        <p:nvSpPr>
          <p:cNvPr id="48130" name="Segnaposto immagine diapositiva 1"/>
          <p:cNvSpPr>
            <a:spLocks noGrp="1" noRot="1" noChangeAspect="1"/>
          </p:cNvSpPr>
          <p:nvPr>
            <p:ph type="sldImg"/>
          </p:nvPr>
        </p:nvSpPr>
        <p:spPr bwMode="auto">
          <a:solidFill>
            <a:srgbClr val="5B9BD5"/>
          </a:solidFill>
          <a:ln w="25402">
            <a:solidFill>
              <a:srgbClr val="41719C"/>
            </a:solidFill>
            <a:miter lim="800000"/>
            <a:headEnd/>
            <a:tailEnd/>
          </a:ln>
        </p:spPr>
      </p:sp>
      <p:sp>
        <p:nvSpPr>
          <p:cNvPr id="48131"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1DFB3A63-F17A-4AC5-9B2A-778476B928B1}"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24</a:t>
            </a:fld>
            <a:endParaRPr lang="it-IT" sz="1400">
              <a:solidFill>
                <a:srgbClr val="000000"/>
              </a:solidFill>
              <a:latin typeface="Times New Roman" pitchFamily="18"/>
              <a:ea typeface="Lucida Sans Unicode" pitchFamily="2"/>
              <a:cs typeface="Tahoma" pitchFamily="2"/>
            </a:endParaRPr>
          </a:p>
        </p:txBody>
      </p:sp>
      <p:sp>
        <p:nvSpPr>
          <p:cNvPr id="50178"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50179"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671D6B9D-0D24-4B3E-BEC3-42F7AB3E0A6B}"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25</a:t>
            </a:fld>
            <a:endParaRPr lang="it-IT" sz="1400">
              <a:solidFill>
                <a:srgbClr val="000000"/>
              </a:solidFill>
              <a:latin typeface="Times New Roman" pitchFamily="18"/>
              <a:ea typeface="Lucida Sans Unicode" pitchFamily="2"/>
              <a:cs typeface="Tahoma" pitchFamily="2"/>
            </a:endParaRPr>
          </a:p>
        </p:txBody>
      </p:sp>
      <p:sp>
        <p:nvSpPr>
          <p:cNvPr id="52226" name="Segnaposto immagine diapositiva 1"/>
          <p:cNvSpPr>
            <a:spLocks noGrp="1" noRot="1" noChangeAspect="1"/>
          </p:cNvSpPr>
          <p:nvPr>
            <p:ph type="sldImg"/>
          </p:nvPr>
        </p:nvSpPr>
        <p:spPr bwMode="auto">
          <a:solidFill>
            <a:srgbClr val="5B9BD5"/>
          </a:solidFill>
          <a:ln w="25402">
            <a:solidFill>
              <a:srgbClr val="41719C"/>
            </a:solidFill>
            <a:miter lim="800000"/>
            <a:headEnd/>
            <a:tailEnd/>
          </a:ln>
        </p:spPr>
      </p:sp>
      <p:sp>
        <p:nvSpPr>
          <p:cNvPr id="52227"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F9D4D6FB-EC12-4612-A248-297F5AE7B6EE}"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26</a:t>
            </a:fld>
            <a:endParaRPr lang="it-IT" sz="1400">
              <a:solidFill>
                <a:srgbClr val="000000"/>
              </a:solidFill>
              <a:latin typeface="Times New Roman" pitchFamily="18"/>
              <a:ea typeface="Lucida Sans Unicode" pitchFamily="2"/>
              <a:cs typeface="Tahoma" pitchFamily="2"/>
            </a:endParaRPr>
          </a:p>
        </p:txBody>
      </p:sp>
      <p:sp>
        <p:nvSpPr>
          <p:cNvPr id="54274" name="Segnaposto immagine diapositiva 1"/>
          <p:cNvSpPr>
            <a:spLocks noGrp="1" noRot="1" noChangeAspect="1"/>
          </p:cNvSpPr>
          <p:nvPr>
            <p:ph type="sldImg"/>
          </p:nvPr>
        </p:nvSpPr>
        <p:spPr bwMode="auto">
          <a:xfrm>
            <a:off x="217488" y="812800"/>
            <a:ext cx="7124700" cy="4008438"/>
          </a:xfrm>
          <a:solidFill>
            <a:srgbClr val="5B9BD5"/>
          </a:solidFill>
          <a:ln w="25402">
            <a:solidFill>
              <a:srgbClr val="41719C"/>
            </a:solidFill>
            <a:miter lim="800000"/>
            <a:headEnd/>
            <a:tailEnd/>
          </a:ln>
        </p:spPr>
      </p:sp>
      <p:sp>
        <p:nvSpPr>
          <p:cNvPr id="54275"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313" y="10156825"/>
            <a:ext cx="3281362" cy="534988"/>
          </a:xfrm>
          <a:prstGeom prst="rect">
            <a:avLst/>
          </a:prstGeom>
          <a:noFill/>
          <a:ln cap="flat">
            <a:noFill/>
          </a:ln>
        </p:spPr>
        <p:txBody>
          <a:bodyPr lIns="0" tIns="0" rIns="0" bIns="0" anchor="b"/>
          <a:lstStyle/>
          <a:p>
            <a:pPr algn="r" fontAlgn="auto" hangingPunct="0">
              <a:spcBef>
                <a:spcPts val="0"/>
              </a:spcBef>
              <a:spcAft>
                <a:spcPts val="0"/>
              </a:spcAft>
              <a:defRPr sz="1800" b="0" i="0" u="none" strike="noStrike" kern="0" cap="none" spc="0" baseline="0">
                <a:solidFill>
                  <a:srgbClr val="000000"/>
                </a:solidFill>
                <a:uFillTx/>
              </a:defRPr>
            </a:pPr>
            <a:fld id="{13D49451-4BF2-4BB0-B934-89DA358B24A6}" type="slidenum">
              <a:rPr kern="0">
                <a:solidFill>
                  <a:srgbClr val="000000"/>
                </a:solidFill>
                <a:latin typeface="+mn-lt"/>
              </a:rPr>
              <a:pPr algn="r" fontAlgn="auto" hangingPunct="0">
                <a:spcBef>
                  <a:spcPts val="0"/>
                </a:spcBef>
                <a:spcAft>
                  <a:spcPts val="0"/>
                </a:spcAft>
                <a:defRPr sz="1800" b="0" i="0" u="none" strike="noStrike" kern="0" cap="none" spc="0" baseline="0">
                  <a:solidFill>
                    <a:srgbClr val="000000"/>
                  </a:solidFill>
                  <a:uFillTx/>
                </a:defRPr>
              </a:pPr>
              <a:t>27</a:t>
            </a:fld>
            <a:endParaRPr lang="it-IT" sz="1400">
              <a:solidFill>
                <a:srgbClr val="000000"/>
              </a:solidFill>
              <a:latin typeface="Times New Roman" pitchFamily="18"/>
              <a:ea typeface="Lucida Sans Unicode" pitchFamily="2"/>
              <a:cs typeface="Tahoma" pitchFamily="2"/>
            </a:endParaRPr>
          </a:p>
        </p:txBody>
      </p:sp>
      <p:sp>
        <p:nvSpPr>
          <p:cNvPr id="56322" name="Segnaposto immagine diapositiva 1"/>
          <p:cNvSpPr>
            <a:spLocks noGrp="1" noRot="1" noChangeAspect="1"/>
          </p:cNvSpPr>
          <p:nvPr>
            <p:ph type="sldImg"/>
          </p:nvPr>
        </p:nvSpPr>
        <p:spPr bwMode="auto">
          <a:solidFill>
            <a:srgbClr val="5B9BD5"/>
          </a:solidFill>
          <a:ln w="25402">
            <a:solidFill>
              <a:srgbClr val="41719C"/>
            </a:solidFill>
            <a:miter lim="800000"/>
            <a:headEnd/>
            <a:tailEnd/>
          </a:ln>
        </p:spPr>
      </p:sp>
      <p:sp>
        <p:nvSpPr>
          <p:cNvPr id="56323" name="Segnaposto note 2"/>
          <p:cNvSpPr>
            <a:spLocks noGrp="1"/>
          </p:cNvSpPr>
          <p:nvPr>
            <p:ph type="body" sz="quarter" idx="1"/>
          </p:nvPr>
        </p:nvSpPr>
        <p:spPr bwMode="auto">
          <a:noFill/>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15"/>
          <p:cNvGrpSpPr>
            <a:grpSpLocks/>
          </p:cNvGrpSpPr>
          <p:nvPr/>
        </p:nvGrpSpPr>
        <p:grpSpPr bwMode="auto">
          <a:xfrm>
            <a:off x="0" y="-1588"/>
            <a:ext cx="12192000" cy="6865938"/>
            <a:chOff x="0" y="-2373"/>
            <a:chExt cx="12192000" cy="6867027"/>
          </a:xfrm>
        </p:grpSpPr>
        <p:sp>
          <p:nvSpPr>
            <p:cNvPr id="5"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2" name="Rectangle 9"/>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154955" y="2099733"/>
            <a:ext cx="8825658" cy="2677648"/>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13" name="Date Placeholder 3"/>
          <p:cNvSpPr>
            <a:spLocks noGrp="1"/>
          </p:cNvSpPr>
          <p:nvPr>
            <p:ph type="dt" sz="half" idx="10"/>
          </p:nvPr>
        </p:nvSpPr>
        <p:spPr>
          <a:xfrm rot="5400000">
            <a:off x="10090150" y="1792288"/>
            <a:ext cx="990600" cy="304800"/>
          </a:xfrm>
        </p:spPr>
        <p:txBody>
          <a:bodyPr/>
          <a:lstStyle>
            <a:lvl1pPr algn="l">
              <a:defRPr b="0" i="0" smtClean="0">
                <a:solidFill>
                  <a:schemeClr val="bg1"/>
                </a:solidFill>
              </a:defRPr>
            </a:lvl1pPr>
          </a:lstStyle>
          <a:p>
            <a:pPr>
              <a:defRPr/>
            </a:pPr>
            <a:fld id="{4D11348A-5D0E-42D7-93E7-0D7C689920C0}" type="datetimeFigureOut">
              <a:rPr lang="it-IT"/>
              <a:pPr>
                <a:defRPr/>
              </a:pPr>
              <a:t>12/04/2019</a:t>
            </a:fld>
            <a:endParaRPr lang="it-IT"/>
          </a:p>
        </p:txBody>
      </p:sp>
      <p:sp>
        <p:nvSpPr>
          <p:cNvPr id="14" name="Footer Placeholder 4"/>
          <p:cNvSpPr>
            <a:spLocks noGrp="1"/>
          </p:cNvSpPr>
          <p:nvPr>
            <p:ph type="ftr" sz="quarter" idx="11"/>
          </p:nvPr>
        </p:nvSpPr>
        <p:spPr>
          <a:xfrm rot="5400000">
            <a:off x="8960644" y="3226594"/>
            <a:ext cx="3859212" cy="304800"/>
          </a:xfrm>
        </p:spPr>
        <p:txBody>
          <a:bodyPr/>
          <a:lstStyle>
            <a:lvl1pPr>
              <a:defRPr b="0" i="0">
                <a:solidFill>
                  <a:schemeClr val="bg1"/>
                </a:solidFill>
              </a:defRPr>
            </a:lvl1pPr>
          </a:lstStyle>
          <a:p>
            <a:pPr>
              <a:defRPr/>
            </a:pPr>
            <a:endParaRPr lang="it-IT"/>
          </a:p>
        </p:txBody>
      </p:sp>
      <p:sp>
        <p:nvSpPr>
          <p:cNvPr id="15" name="Slide Number Placeholder 5"/>
          <p:cNvSpPr>
            <a:spLocks noGrp="1"/>
          </p:cNvSpPr>
          <p:nvPr>
            <p:ph type="sldNum" sz="quarter" idx="12"/>
          </p:nvPr>
        </p:nvSpPr>
        <p:spPr>
          <a:xfrm>
            <a:off x="10350500" y="292100"/>
            <a:ext cx="838200" cy="768350"/>
          </a:xfrm>
        </p:spPr>
        <p:txBody>
          <a:bodyPr/>
          <a:lstStyle>
            <a:lvl1pPr>
              <a:defRPr sz="2800" b="0" i="0" smtClean="0">
                <a:latin typeface="+mj-lt"/>
              </a:defRPr>
            </a:lvl1pPr>
          </a:lstStyle>
          <a:p>
            <a:pPr>
              <a:defRPr/>
            </a:pPr>
            <a:fld id="{D9BAC7DC-38F9-4F32-86BB-E406C24FA5F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grpSp>
        <p:nvGrpSpPr>
          <p:cNvPr id="5" name="Group 18"/>
          <p:cNvGrpSpPr>
            <a:grpSpLocks/>
          </p:cNvGrpSpPr>
          <p:nvPr/>
        </p:nvGrpSpPr>
        <p:grpSpPr bwMode="auto">
          <a:xfrm>
            <a:off x="0" y="-1588"/>
            <a:ext cx="12192000" cy="6865938"/>
            <a:chOff x="0" y="-2373"/>
            <a:chExt cx="12192000" cy="6867027"/>
          </a:xfrm>
        </p:grpSpPr>
        <p:sp>
          <p:nvSpPr>
            <p:cNvPr id="6"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10371525">
              <a:off x="263767" y="4438254"/>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3" name="Freeform 5"/>
            <p:cNvSpPr>
              <a:spLocks/>
            </p:cNvSpPr>
            <p:nvPr/>
          </p:nvSpPr>
          <p:spPr bwMode="gray">
            <a:xfrm rot="10800000">
              <a:off x="459506" y="321130"/>
              <a:ext cx="11277600" cy="4533900"/>
            </a:xfrm>
            <a:custGeom>
              <a:avLst/>
              <a:gdLst>
                <a:gd name="T0" fmla="*/ 0 w 7104"/>
                <a:gd name="T1" fmla="*/ 0 h 2856"/>
                <a:gd name="T2" fmla="*/ 7104 w 7104"/>
                <a:gd name="T3" fmla="*/ 2856 h 2856"/>
              </a:gdLst>
              <a:ahLst/>
              <a:cxnLst>
                <a:cxn ang="0">
                  <a:pos x="0" y="0"/>
                </a:cxn>
                <a:cxn ang="0">
                  <a:pos x="0" y="2856"/>
                </a:cxn>
                <a:cxn ang="0">
                  <a:pos x="7104" y="2856"/>
                </a:cxn>
                <a:cxn ang="0">
                  <a:pos x="7104" y="1"/>
                </a:cxn>
                <a:cxn ang="0">
                  <a:pos x="7104" y="1"/>
                </a:cxn>
                <a:cxn ang="0">
                  <a:pos x="6943" y="26"/>
                </a:cxn>
                <a:cxn ang="0">
                  <a:pos x="6782" y="50"/>
                </a:cxn>
                <a:cxn ang="0">
                  <a:pos x="6621" y="73"/>
                </a:cxn>
                <a:cxn ang="0">
                  <a:pos x="6459" y="93"/>
                </a:cxn>
                <a:cxn ang="0">
                  <a:pos x="6298" y="113"/>
                </a:cxn>
                <a:cxn ang="0">
                  <a:pos x="6136" y="132"/>
                </a:cxn>
                <a:cxn ang="0">
                  <a:pos x="5976" y="148"/>
                </a:cxn>
                <a:cxn ang="0">
                  <a:pos x="5814" y="163"/>
                </a:cxn>
                <a:cxn ang="0">
                  <a:pos x="5653" y="177"/>
                </a:cxn>
                <a:cxn ang="0">
                  <a:pos x="5494" y="189"/>
                </a:cxn>
                <a:cxn ang="0">
                  <a:pos x="5334" y="201"/>
                </a:cxn>
                <a:cxn ang="0">
                  <a:pos x="5175" y="211"/>
                </a:cxn>
                <a:cxn ang="0">
                  <a:pos x="5017" y="219"/>
                </a:cxn>
                <a:cxn ang="0">
                  <a:pos x="4859" y="227"/>
                </a:cxn>
                <a:cxn ang="0">
                  <a:pos x="4703" y="234"/>
                </a:cxn>
                <a:cxn ang="0">
                  <a:pos x="4548" y="239"/>
                </a:cxn>
                <a:cxn ang="0">
                  <a:pos x="4393" y="243"/>
                </a:cxn>
                <a:cxn ang="0">
                  <a:pos x="4240" y="247"/>
                </a:cxn>
                <a:cxn ang="0">
                  <a:pos x="4088" y="249"/>
                </a:cxn>
                <a:cxn ang="0">
                  <a:pos x="3937" y="251"/>
                </a:cxn>
                <a:cxn ang="0">
                  <a:pos x="3788" y="252"/>
                </a:cxn>
                <a:cxn ang="0">
                  <a:pos x="3640" y="251"/>
                </a:cxn>
                <a:cxn ang="0">
                  <a:pos x="3494" y="251"/>
                </a:cxn>
                <a:cxn ang="0">
                  <a:pos x="3349" y="249"/>
                </a:cxn>
                <a:cxn ang="0">
                  <a:pos x="3207" y="246"/>
                </a:cxn>
                <a:cxn ang="0">
                  <a:pos x="3066" y="243"/>
                </a:cxn>
                <a:cxn ang="0">
                  <a:pos x="2928" y="240"/>
                </a:cxn>
                <a:cxn ang="0">
                  <a:pos x="2791" y="235"/>
                </a:cxn>
                <a:cxn ang="0">
                  <a:pos x="2656" y="230"/>
                </a:cxn>
                <a:cxn ang="0">
                  <a:pos x="2524" y="225"/>
                </a:cxn>
                <a:cxn ang="0">
                  <a:pos x="2266" y="212"/>
                </a:cxn>
                <a:cxn ang="0">
                  <a:pos x="2019" y="198"/>
                </a:cxn>
                <a:cxn ang="0">
                  <a:pos x="1782" y="183"/>
                </a:cxn>
                <a:cxn ang="0">
                  <a:pos x="1557" y="167"/>
                </a:cxn>
                <a:cxn ang="0">
                  <a:pos x="1343" y="150"/>
                </a:cxn>
                <a:cxn ang="0">
                  <a:pos x="1144" y="132"/>
                </a:cxn>
                <a:cxn ang="0">
                  <a:pos x="957" y="114"/>
                </a:cxn>
                <a:cxn ang="0">
                  <a:pos x="785" y="96"/>
                </a:cxn>
                <a:cxn ang="0">
                  <a:pos x="627" y="79"/>
                </a:cxn>
                <a:cxn ang="0">
                  <a:pos x="487" y="63"/>
                </a:cxn>
                <a:cxn ang="0">
                  <a:pos x="361" y="48"/>
                </a:cxn>
                <a:cxn ang="0">
                  <a:pos x="254" y="35"/>
                </a:cxn>
                <a:cxn ang="0">
                  <a:pos x="165" y="23"/>
                </a:cxn>
                <a:cxn ang="0">
                  <a:pos x="42" y="6"/>
                </a:cxn>
                <a:cxn ang="0">
                  <a:pos x="0" y="0"/>
                </a:cxn>
                <a:cxn ang="0">
                  <a:pos x="0" y="0"/>
                </a:cxn>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round/>
              <a:headEnd/>
              <a:tailEnd/>
            </a:ln>
          </p:spPr>
          <p:txBody>
            <a:bodyPr/>
            <a:lstStyle/>
            <a:p>
              <a:endParaRPr lang="it-IT"/>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5"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6" name="Date Placeholder 4"/>
          <p:cNvSpPr>
            <a:spLocks noGrp="1"/>
          </p:cNvSpPr>
          <p:nvPr>
            <p:ph type="dt" sz="half" idx="10"/>
          </p:nvPr>
        </p:nvSpPr>
        <p:spPr/>
        <p:txBody>
          <a:bodyPr/>
          <a:lstStyle>
            <a:lvl1pPr>
              <a:defRPr/>
            </a:lvl1pPr>
          </a:lstStyle>
          <a:p>
            <a:pPr>
              <a:defRPr/>
            </a:pPr>
            <a:fld id="{6C53CA18-765B-4808-8845-63241E1884F5}" type="datetimeFigureOut">
              <a:rPr lang="it-IT"/>
              <a:pPr>
                <a:defRPr/>
              </a:pPr>
              <a:t>12/04/2019</a:t>
            </a:fld>
            <a:endParaRPr lang="it-IT"/>
          </a:p>
        </p:txBody>
      </p:sp>
      <p:sp>
        <p:nvSpPr>
          <p:cNvPr id="17" name="Footer Placeholder 5"/>
          <p:cNvSpPr>
            <a:spLocks noGrp="1"/>
          </p:cNvSpPr>
          <p:nvPr>
            <p:ph type="ftr" sz="quarter" idx="11"/>
          </p:nvPr>
        </p:nvSpPr>
        <p:spPr/>
        <p:txBody>
          <a:bodyPr/>
          <a:lstStyle>
            <a:lvl1pPr>
              <a:defRPr/>
            </a:lvl1pPr>
          </a:lstStyle>
          <a:p>
            <a:pPr>
              <a:defRPr/>
            </a:pPr>
            <a:endParaRPr lang="it-IT"/>
          </a:p>
        </p:txBody>
      </p:sp>
      <p:sp>
        <p:nvSpPr>
          <p:cNvPr id="18" name="Slide Number Placeholder 6"/>
          <p:cNvSpPr>
            <a:spLocks noGrp="1"/>
          </p:cNvSpPr>
          <p:nvPr>
            <p:ph type="sldNum" sz="quarter" idx="12"/>
          </p:nvPr>
        </p:nvSpPr>
        <p:spPr/>
        <p:txBody>
          <a:bodyPr/>
          <a:lstStyle>
            <a:lvl1pPr>
              <a:defRPr/>
            </a:lvl1pPr>
          </a:lstStyle>
          <a:p>
            <a:pPr>
              <a:defRPr/>
            </a:pPr>
            <a:fld id="{C09EBB93-0F17-4C34-8EB9-B508A0287C0C}"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grpSp>
        <p:nvGrpSpPr>
          <p:cNvPr id="4" name="Group 11"/>
          <p:cNvGrpSpPr>
            <a:grpSpLocks/>
          </p:cNvGrpSpPr>
          <p:nvPr/>
        </p:nvGrpSpPr>
        <p:grpSpPr bwMode="auto">
          <a:xfrm>
            <a:off x="0" y="-1588"/>
            <a:ext cx="12192000" cy="6865938"/>
            <a:chOff x="0" y="-2373"/>
            <a:chExt cx="12192000" cy="6867027"/>
          </a:xfrm>
        </p:grpSpPr>
        <p:sp>
          <p:nvSpPr>
            <p:cNvPr id="5"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89932">
              <a:off x="8490951" y="2714874"/>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3" name="Freeform 5"/>
            <p:cNvSpPr>
              <a:spLocks/>
            </p:cNvSpPr>
            <p:nvPr/>
          </p:nvSpPr>
          <p:spPr bwMode="gray">
            <a:xfrm>
              <a:off x="455612" y="2801319"/>
              <a:ext cx="11277600" cy="3602637"/>
            </a:xfrm>
            <a:custGeom>
              <a:avLst/>
              <a:gdLst/>
              <a:ahLst/>
              <a:cxnLst>
                <a:cxn ang="0">
                  <a:pos x="0" y="0"/>
                </a:cxn>
                <a:cxn ang="0">
                  <a:pos x="0" y="7945"/>
                </a:cxn>
                <a:cxn ang="0">
                  <a:pos x="10000" y="7946"/>
                </a:cxn>
                <a:cxn ang="0">
                  <a:pos x="10000" y="4"/>
                </a:cxn>
                <a:cxn ang="0">
                  <a:pos x="10000" y="4"/>
                </a:cxn>
                <a:cxn ang="0">
                  <a:pos x="9773" y="91"/>
                </a:cxn>
                <a:cxn ang="0">
                  <a:pos x="9547" y="175"/>
                </a:cxn>
                <a:cxn ang="0">
                  <a:pos x="9320" y="256"/>
                </a:cxn>
                <a:cxn ang="0">
                  <a:pos x="9092" y="326"/>
                </a:cxn>
                <a:cxn ang="0">
                  <a:pos x="8865" y="396"/>
                </a:cxn>
                <a:cxn ang="0">
                  <a:pos x="8637" y="462"/>
                </a:cxn>
                <a:cxn ang="0">
                  <a:pos x="8412" y="518"/>
                </a:cxn>
                <a:cxn ang="0">
                  <a:pos x="8184" y="571"/>
                </a:cxn>
                <a:cxn ang="0">
                  <a:pos x="7957" y="620"/>
                </a:cxn>
                <a:cxn ang="0">
                  <a:pos x="7734" y="662"/>
                </a:cxn>
                <a:cxn ang="0">
                  <a:pos x="7508" y="704"/>
                </a:cxn>
                <a:cxn ang="0">
                  <a:pos x="7285" y="739"/>
                </a:cxn>
                <a:cxn ang="0">
                  <a:pos x="7062" y="767"/>
                </a:cxn>
                <a:cxn ang="0">
                  <a:pos x="6840" y="795"/>
                </a:cxn>
                <a:cxn ang="0">
                  <a:pos x="6620" y="819"/>
                </a:cxn>
                <a:cxn ang="0">
                  <a:pos x="6402" y="837"/>
                </a:cxn>
                <a:cxn ang="0">
                  <a:pos x="6184" y="851"/>
                </a:cxn>
                <a:cxn ang="0">
                  <a:pos x="5968" y="865"/>
                </a:cxn>
                <a:cxn ang="0">
                  <a:pos x="5755" y="872"/>
                </a:cxn>
                <a:cxn ang="0">
                  <a:pos x="5542" y="879"/>
                </a:cxn>
                <a:cxn ang="0">
                  <a:pos x="5332" y="882"/>
                </a:cxn>
                <a:cxn ang="0">
                  <a:pos x="5124" y="879"/>
                </a:cxn>
                <a:cxn ang="0">
                  <a:pos x="4918" y="879"/>
                </a:cxn>
                <a:cxn ang="0">
                  <a:pos x="4714" y="872"/>
                </a:cxn>
                <a:cxn ang="0">
                  <a:pos x="4514" y="861"/>
                </a:cxn>
                <a:cxn ang="0">
                  <a:pos x="4316" y="851"/>
                </a:cxn>
                <a:cxn ang="0">
                  <a:pos x="4122" y="840"/>
                </a:cxn>
                <a:cxn ang="0">
                  <a:pos x="3929" y="823"/>
                </a:cxn>
                <a:cxn ang="0">
                  <a:pos x="3739" y="805"/>
                </a:cxn>
                <a:cxn ang="0">
                  <a:pos x="3553" y="788"/>
                </a:cxn>
                <a:cxn ang="0">
                  <a:pos x="3190" y="742"/>
                </a:cxn>
                <a:cxn ang="0">
                  <a:pos x="2842" y="693"/>
                </a:cxn>
                <a:cxn ang="0">
                  <a:pos x="2508" y="641"/>
                </a:cxn>
                <a:cxn ang="0">
                  <a:pos x="2192" y="585"/>
                </a:cxn>
                <a:cxn ang="0">
                  <a:pos x="1890" y="525"/>
                </a:cxn>
                <a:cxn ang="0">
                  <a:pos x="1610" y="462"/>
                </a:cxn>
                <a:cxn ang="0">
                  <a:pos x="1347" y="399"/>
                </a:cxn>
                <a:cxn ang="0">
                  <a:pos x="1105" y="336"/>
                </a:cxn>
                <a:cxn ang="0">
                  <a:pos x="883" y="277"/>
                </a:cxn>
                <a:cxn ang="0">
                  <a:pos x="686" y="221"/>
                </a:cxn>
                <a:cxn ang="0">
                  <a:pos x="508" y="168"/>
                </a:cxn>
                <a:cxn ang="0">
                  <a:pos x="358" y="123"/>
                </a:cxn>
                <a:cxn ang="0">
                  <a:pos x="232" y="81"/>
                </a:cxn>
                <a:cxn ang="0">
                  <a:pos x="59" y="21"/>
                </a:cxn>
                <a:cxn ang="0">
                  <a:pos x="0" y="0"/>
                </a:cxn>
                <a:cxn ang="0">
                  <a:pos x="0" y="0"/>
                </a:cxn>
              </a:cxnLst>
              <a:rect l="0" t="0" r="r" b="b"/>
              <a:pathLst>
                <a:path w="10000" h="7946">
                  <a:moveTo>
                    <a:pt x="0" y="0"/>
                  </a:moveTo>
                  <a:lnTo>
                    <a:pt x="0" y="7945"/>
                  </a:lnTo>
                  <a:lnTo>
                    <a:pt x="10000" y="7946"/>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close/>
                </a:path>
              </a:pathLst>
            </a:custGeom>
            <a:solidFill>
              <a:schemeClr val="bg1"/>
            </a:solidFill>
            <a:ln w="9525">
              <a:noFill/>
              <a:round/>
              <a:headEnd/>
              <a:tailEnd/>
            </a:ln>
          </p:spPr>
          <p:txBody>
            <a:bodyPr/>
            <a:lstStyle/>
            <a:p>
              <a:endParaRPr lang="it-IT"/>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5"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063416"/>
            <a:ext cx="8825659" cy="1379755"/>
          </a:xfrm>
        </p:spPr>
        <p:txBody>
          <a:bodyPr/>
          <a:lstStyle>
            <a:lvl1pPr>
              <a:defRPr sz="40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6" name="Date Placeholder 3"/>
          <p:cNvSpPr>
            <a:spLocks noGrp="1"/>
          </p:cNvSpPr>
          <p:nvPr>
            <p:ph type="dt" sz="half" idx="10"/>
          </p:nvPr>
        </p:nvSpPr>
        <p:spPr/>
        <p:txBody>
          <a:bodyPr/>
          <a:lstStyle>
            <a:lvl1pPr>
              <a:defRPr/>
            </a:lvl1pPr>
          </a:lstStyle>
          <a:p>
            <a:pPr>
              <a:defRPr/>
            </a:pPr>
            <a:fld id="{74ECBB04-8F18-4B5B-B25D-A26C5ECCE1DD}" type="datetimeFigureOut">
              <a:rPr lang="it-IT"/>
              <a:pPr>
                <a:defRPr/>
              </a:pPr>
              <a:t>12/04/2019</a:t>
            </a:fld>
            <a:endParaRPr lang="it-IT"/>
          </a:p>
        </p:txBody>
      </p:sp>
      <p:sp>
        <p:nvSpPr>
          <p:cNvPr id="17" name="Footer Placeholder 4"/>
          <p:cNvSpPr>
            <a:spLocks noGrp="1"/>
          </p:cNvSpPr>
          <p:nvPr>
            <p:ph type="ftr" sz="quarter" idx="11"/>
          </p:nvPr>
        </p:nvSpPr>
        <p:spPr/>
        <p:txBody>
          <a:bodyPr/>
          <a:lstStyle>
            <a:lvl1pPr>
              <a:defRPr/>
            </a:lvl1pPr>
          </a:lstStyle>
          <a:p>
            <a:pPr>
              <a:defRPr/>
            </a:pPr>
            <a:endParaRPr lang="it-IT"/>
          </a:p>
        </p:txBody>
      </p:sp>
      <p:sp>
        <p:nvSpPr>
          <p:cNvPr id="18" name="Slide Number Placeholder 5"/>
          <p:cNvSpPr>
            <a:spLocks noGrp="1"/>
          </p:cNvSpPr>
          <p:nvPr>
            <p:ph type="sldNum" sz="quarter" idx="12"/>
          </p:nvPr>
        </p:nvSpPr>
        <p:spPr/>
        <p:txBody>
          <a:bodyPr/>
          <a:lstStyle>
            <a:lvl1pPr>
              <a:defRPr/>
            </a:lvl1pPr>
          </a:lstStyle>
          <a:p>
            <a:pPr>
              <a:defRPr/>
            </a:pPr>
            <a:fld id="{3EEC0394-70ED-48A2-976C-346B1F94FF53}"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grpSp>
        <p:nvGrpSpPr>
          <p:cNvPr id="5" name="Group 6"/>
          <p:cNvGrpSpPr>
            <a:grpSpLocks/>
          </p:cNvGrpSpPr>
          <p:nvPr/>
        </p:nvGrpSpPr>
        <p:grpSpPr bwMode="auto">
          <a:xfrm>
            <a:off x="0" y="-1588"/>
            <a:ext cx="12192000" cy="6865938"/>
            <a:chOff x="0" y="-2373"/>
            <a:chExt cx="12192000" cy="6867027"/>
          </a:xfrm>
        </p:grpSpPr>
        <p:sp>
          <p:nvSpPr>
            <p:cNvPr id="6"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89932">
              <a:off x="8490951" y="4185117"/>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5" name="Freeform 5"/>
            <p:cNvSpPr>
              <a:spLocks/>
            </p:cNvSpPr>
            <p:nvPr/>
          </p:nvSpPr>
          <p:spPr bwMode="gray">
            <a:xfrm>
              <a:off x="455612" y="4241801"/>
              <a:ext cx="11277600" cy="2337161"/>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6"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7" name="TextBox 12"/>
          <p:cNvSpPr txBox="1"/>
          <p:nvPr/>
        </p:nvSpPr>
        <p:spPr>
          <a:xfrm>
            <a:off x="9718675" y="2632075"/>
            <a:ext cx="803275"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fontAlgn="auto">
              <a:spcBef>
                <a:spcPts val="0"/>
              </a:spcBef>
              <a:spcAft>
                <a:spcPts val="0"/>
              </a:spcAft>
              <a:defRPr/>
            </a:pPr>
            <a:r>
              <a:rPr lang="en-US" sz="9600" dirty="0"/>
              <a:t>”</a:t>
            </a:r>
          </a:p>
        </p:txBody>
      </p:sp>
      <p:sp>
        <p:nvSpPr>
          <p:cNvPr id="18" name="TextBox 8"/>
          <p:cNvSpPr txBox="1"/>
          <p:nvPr/>
        </p:nvSpPr>
        <p:spPr>
          <a:xfrm>
            <a:off x="898525" y="590550"/>
            <a:ext cx="801688" cy="1570038"/>
          </a:xfrm>
          <a:prstGeom prst="rect">
            <a:avLst/>
          </a:prstGeom>
          <a:noFill/>
        </p:spPr>
        <p:txBody>
          <a:bodyPr>
            <a:spAutoFit/>
          </a:bodyPr>
          <a:lstStyle>
            <a:defPPr>
              <a:defRPr lang="en-US"/>
            </a:defPPr>
            <a:lvl1pPr algn="r">
              <a:defRPr sz="12200" b="0" i="0">
                <a:solidFill>
                  <a:schemeClr val="accent1"/>
                </a:solidFill>
                <a:latin typeface="Arial"/>
                <a:cs typeface="Arial"/>
              </a:defRPr>
            </a:lvl1pPr>
          </a:lstStyle>
          <a:p>
            <a:pPr fontAlgn="auto">
              <a:spcBef>
                <a:spcPts val="0"/>
              </a:spcBef>
              <a:spcAft>
                <a:spcPts val="0"/>
              </a:spcAft>
              <a:defRPr/>
            </a:pPr>
            <a:r>
              <a:rPr lang="en-US" sz="9600" dirty="0"/>
              <a:t>“</a:t>
            </a:r>
          </a:p>
        </p:txBody>
      </p:sp>
      <p:sp>
        <p:nvSpPr>
          <p:cNvPr id="19" name="Rectangle 3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581878" y="980517"/>
            <a:ext cx="8453906" cy="2698249"/>
          </a:xfrm>
        </p:spPr>
        <p:txBody>
          <a:bodyPr/>
          <a:lstStyle>
            <a:lvl1pPr>
              <a:defRPr sz="40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bwMode="gray">
          <a:xfrm>
            <a:off x="1945945" y="3678766"/>
            <a:ext cx="7725772" cy="342174"/>
          </a:xfrm>
        </p:spPr>
        <p:txBody>
          <a:bodyPr>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20" name="Date Placeholder 3"/>
          <p:cNvSpPr>
            <a:spLocks noGrp="1"/>
          </p:cNvSpPr>
          <p:nvPr>
            <p:ph type="dt" sz="half" idx="14"/>
          </p:nvPr>
        </p:nvSpPr>
        <p:spPr/>
        <p:txBody>
          <a:bodyPr/>
          <a:lstStyle>
            <a:lvl1pPr>
              <a:defRPr/>
            </a:lvl1pPr>
          </a:lstStyle>
          <a:p>
            <a:pPr>
              <a:defRPr/>
            </a:pPr>
            <a:fld id="{F5FF5F58-DB20-41F2-8E55-21C4CE93739C}" type="datetimeFigureOut">
              <a:rPr lang="it-IT"/>
              <a:pPr>
                <a:defRPr/>
              </a:pPr>
              <a:t>12/04/2019</a:t>
            </a:fld>
            <a:endParaRPr lang="it-IT"/>
          </a:p>
        </p:txBody>
      </p:sp>
      <p:sp>
        <p:nvSpPr>
          <p:cNvPr id="21" name="Footer Placeholder 4"/>
          <p:cNvSpPr>
            <a:spLocks noGrp="1"/>
          </p:cNvSpPr>
          <p:nvPr>
            <p:ph type="ftr" sz="quarter" idx="15"/>
          </p:nvPr>
        </p:nvSpPr>
        <p:spPr/>
        <p:txBody>
          <a:bodyPr/>
          <a:lstStyle>
            <a:lvl1pPr>
              <a:defRPr/>
            </a:lvl1pPr>
          </a:lstStyle>
          <a:p>
            <a:pPr>
              <a:defRPr/>
            </a:pPr>
            <a:endParaRPr lang="it-IT"/>
          </a:p>
        </p:txBody>
      </p:sp>
      <p:sp>
        <p:nvSpPr>
          <p:cNvPr id="22" name="Slide Number Placeholder 5"/>
          <p:cNvSpPr>
            <a:spLocks noGrp="1"/>
          </p:cNvSpPr>
          <p:nvPr>
            <p:ph type="sldNum" sz="quarter" idx="16"/>
          </p:nvPr>
        </p:nvSpPr>
        <p:spPr/>
        <p:txBody>
          <a:bodyPr/>
          <a:lstStyle>
            <a:lvl1pPr>
              <a:defRPr/>
            </a:lvl1pPr>
          </a:lstStyle>
          <a:p>
            <a:pPr>
              <a:defRPr/>
            </a:pPr>
            <a:fld id="{BF16E8FE-EC5B-4046-9CEB-25F20C6EA81F}"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grpSp>
        <p:nvGrpSpPr>
          <p:cNvPr id="4" name="Group 17"/>
          <p:cNvGrpSpPr>
            <a:grpSpLocks/>
          </p:cNvGrpSpPr>
          <p:nvPr/>
        </p:nvGrpSpPr>
        <p:grpSpPr bwMode="auto">
          <a:xfrm>
            <a:off x="0" y="-1588"/>
            <a:ext cx="12192000" cy="6865938"/>
            <a:chOff x="0" y="-2373"/>
            <a:chExt cx="12192000" cy="6867027"/>
          </a:xfrm>
        </p:grpSpPr>
        <p:sp>
          <p:nvSpPr>
            <p:cNvPr id="5"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89932">
              <a:off x="8490951" y="4193583"/>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2" name="Freeform 5"/>
            <p:cNvSpPr>
              <a:spLocks/>
            </p:cNvSpPr>
            <p:nvPr/>
          </p:nvSpPr>
          <p:spPr bwMode="gray">
            <a:xfrm>
              <a:off x="455612" y="4241801"/>
              <a:ext cx="11277600" cy="2337161"/>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3"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4" name="Rectangle 1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5033068"/>
            <a:ext cx="8825659"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15" name="Date Placeholder 3"/>
          <p:cNvSpPr>
            <a:spLocks noGrp="1"/>
          </p:cNvSpPr>
          <p:nvPr>
            <p:ph type="dt" sz="half" idx="10"/>
          </p:nvPr>
        </p:nvSpPr>
        <p:spPr/>
        <p:txBody>
          <a:bodyPr/>
          <a:lstStyle>
            <a:lvl1pPr>
              <a:defRPr/>
            </a:lvl1pPr>
          </a:lstStyle>
          <a:p>
            <a:pPr>
              <a:defRPr/>
            </a:pPr>
            <a:fld id="{4CA533F7-3B8E-485F-BC8C-FC1ED1862D93}" type="datetimeFigureOut">
              <a:rPr lang="it-IT"/>
              <a:pPr>
                <a:defRPr/>
              </a:pPr>
              <a:t>12/04/2019</a:t>
            </a:fld>
            <a:endParaRPr lang="it-IT"/>
          </a:p>
        </p:txBody>
      </p:sp>
      <p:sp>
        <p:nvSpPr>
          <p:cNvPr id="16" name="Footer Placeholder 4"/>
          <p:cNvSpPr>
            <a:spLocks noGrp="1"/>
          </p:cNvSpPr>
          <p:nvPr>
            <p:ph type="ftr" sz="quarter" idx="11"/>
          </p:nvPr>
        </p:nvSpPr>
        <p:spPr/>
        <p:txBody>
          <a:bodyPr/>
          <a:lstStyle>
            <a:lvl1pPr>
              <a:defRPr/>
            </a:lvl1pPr>
          </a:lstStyle>
          <a:p>
            <a:pPr>
              <a:defRPr/>
            </a:pPr>
            <a:endParaRPr lang="it-IT"/>
          </a:p>
        </p:txBody>
      </p:sp>
      <p:sp>
        <p:nvSpPr>
          <p:cNvPr id="17" name="Slide Number Placeholder 5"/>
          <p:cNvSpPr>
            <a:spLocks noGrp="1"/>
          </p:cNvSpPr>
          <p:nvPr>
            <p:ph type="sldNum" sz="quarter" idx="12"/>
          </p:nvPr>
        </p:nvSpPr>
        <p:spPr/>
        <p:txBody>
          <a:bodyPr/>
          <a:lstStyle>
            <a:lvl1pPr>
              <a:defRPr/>
            </a:lvl1pPr>
          </a:lstStyle>
          <a:p>
            <a:pPr>
              <a:defRPr/>
            </a:pPr>
            <a:fld id="{E46F7592-5C10-45EC-B95E-A00507BEB5B9}"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cxnSp>
        <p:nvCxnSpPr>
          <p:cNvPr id="9" name="Straight Connector 21"/>
          <p:cNvCxnSpPr/>
          <p:nvPr/>
        </p:nvCxnSpPr>
        <p:spPr>
          <a:xfrm>
            <a:off x="4403725"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22"/>
          <p:cNvCxnSpPr/>
          <p:nvPr/>
        </p:nvCxnSpPr>
        <p:spPr>
          <a:xfrm>
            <a:off x="7772400" y="2570163"/>
            <a:ext cx="0" cy="3492500"/>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1154954" y="3193561"/>
            <a:ext cx="3129168" cy="283349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4512721" y="3193561"/>
            <a:ext cx="3145380" cy="2833495"/>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7886700" y="3193561"/>
            <a:ext cx="3164719" cy="2833493"/>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1" name="Date Placeholder 6"/>
          <p:cNvSpPr>
            <a:spLocks noGrp="1"/>
          </p:cNvSpPr>
          <p:nvPr>
            <p:ph type="dt" sz="half" idx="18"/>
          </p:nvPr>
        </p:nvSpPr>
        <p:spPr/>
        <p:txBody>
          <a:bodyPr/>
          <a:lstStyle>
            <a:lvl1pPr>
              <a:defRPr/>
            </a:lvl1pPr>
          </a:lstStyle>
          <a:p>
            <a:pPr>
              <a:defRPr/>
            </a:pPr>
            <a:fld id="{3B1F18BE-75F6-4701-8ED9-B3F76A222D39}" type="datetimeFigureOut">
              <a:rPr lang="it-IT"/>
              <a:pPr>
                <a:defRPr/>
              </a:pPr>
              <a:t>12/04/2019</a:t>
            </a:fld>
            <a:endParaRPr lang="it-IT"/>
          </a:p>
        </p:txBody>
      </p:sp>
      <p:sp>
        <p:nvSpPr>
          <p:cNvPr id="12" name="Footer Placeholder 7"/>
          <p:cNvSpPr>
            <a:spLocks noGrp="1"/>
          </p:cNvSpPr>
          <p:nvPr>
            <p:ph type="ftr" sz="quarter" idx="19"/>
          </p:nvPr>
        </p:nvSpPr>
        <p:spPr/>
        <p:txBody>
          <a:bodyPr/>
          <a:lstStyle>
            <a:lvl1pPr>
              <a:defRPr/>
            </a:lvl1pPr>
          </a:lstStyle>
          <a:p>
            <a:pPr>
              <a:defRPr/>
            </a:pPr>
            <a:endParaRPr lang="it-IT"/>
          </a:p>
        </p:txBody>
      </p:sp>
      <p:sp>
        <p:nvSpPr>
          <p:cNvPr id="13" name="Slide Number Placeholder 8"/>
          <p:cNvSpPr>
            <a:spLocks noGrp="1"/>
          </p:cNvSpPr>
          <p:nvPr>
            <p:ph type="sldNum" sz="quarter" idx="20"/>
          </p:nvPr>
        </p:nvSpPr>
        <p:spPr/>
        <p:txBody>
          <a:bodyPr/>
          <a:lstStyle>
            <a:lvl1pPr>
              <a:defRPr/>
            </a:lvl1pPr>
          </a:lstStyle>
          <a:p>
            <a:pPr>
              <a:defRPr/>
            </a:pPr>
            <a:fld id="{CD715E2B-7381-438C-B09F-C3F9C0D38710}"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cxnSp>
        <p:nvCxnSpPr>
          <p:cNvPr id="12" name="Straight Connector 16"/>
          <p:cNvCxnSpPr/>
          <p:nvPr/>
        </p:nvCxnSpPr>
        <p:spPr>
          <a:xfrm>
            <a:off x="4387850" y="2603500"/>
            <a:ext cx="0" cy="35179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p:cNvCxnSpPr/>
          <p:nvPr/>
        </p:nvCxnSpPr>
        <p:spPr>
          <a:xfrm>
            <a:off x="7802563"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6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2" name="Text Placeholder 3"/>
          <p:cNvSpPr>
            <a:spLocks noGrp="1"/>
          </p:cNvSpPr>
          <p:nvPr>
            <p:ph type="body" sz="half" idx="18"/>
          </p:nvPr>
        </p:nvSpPr>
        <p:spPr>
          <a:xfrm>
            <a:off x="1154953" y="5109107"/>
            <a:ext cx="3050437" cy="91794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3" name="Text Placeholder 3"/>
          <p:cNvSpPr>
            <a:spLocks noGrp="1"/>
          </p:cNvSpPr>
          <p:nvPr>
            <p:ph type="body" sz="half" idx="19"/>
          </p:nvPr>
        </p:nvSpPr>
        <p:spPr>
          <a:xfrm>
            <a:off x="4568865" y="5184002"/>
            <a:ext cx="3050438" cy="843056"/>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24" name="Text Placeholder 3"/>
          <p:cNvSpPr>
            <a:spLocks noGrp="1"/>
          </p:cNvSpPr>
          <p:nvPr>
            <p:ph type="body" sz="half" idx="20"/>
          </p:nvPr>
        </p:nvSpPr>
        <p:spPr>
          <a:xfrm>
            <a:off x="7983434" y="5184001"/>
            <a:ext cx="3050437" cy="843054"/>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5" name="Date Placeholder 6"/>
          <p:cNvSpPr>
            <a:spLocks noGrp="1"/>
          </p:cNvSpPr>
          <p:nvPr>
            <p:ph type="dt" sz="half" idx="23"/>
          </p:nvPr>
        </p:nvSpPr>
        <p:spPr/>
        <p:txBody>
          <a:bodyPr/>
          <a:lstStyle>
            <a:lvl1pPr>
              <a:defRPr/>
            </a:lvl1pPr>
          </a:lstStyle>
          <a:p>
            <a:pPr>
              <a:defRPr/>
            </a:pPr>
            <a:fld id="{E6892E8E-3E7D-4E21-997F-8C9911A3C388}" type="datetimeFigureOut">
              <a:rPr lang="it-IT"/>
              <a:pPr>
                <a:defRPr/>
              </a:pPr>
              <a:t>12/04/2019</a:t>
            </a:fld>
            <a:endParaRPr lang="it-IT"/>
          </a:p>
        </p:txBody>
      </p:sp>
      <p:sp>
        <p:nvSpPr>
          <p:cNvPr id="16" name="Footer Placeholder 7"/>
          <p:cNvSpPr>
            <a:spLocks noGrp="1"/>
          </p:cNvSpPr>
          <p:nvPr>
            <p:ph type="ftr" sz="quarter" idx="24"/>
          </p:nvPr>
        </p:nvSpPr>
        <p:spPr/>
        <p:txBody>
          <a:bodyPr/>
          <a:lstStyle>
            <a:lvl1pPr>
              <a:defRPr/>
            </a:lvl1pPr>
          </a:lstStyle>
          <a:p>
            <a:pPr>
              <a:defRPr/>
            </a:pPr>
            <a:endParaRPr lang="it-IT"/>
          </a:p>
        </p:txBody>
      </p:sp>
      <p:sp>
        <p:nvSpPr>
          <p:cNvPr id="17" name="Slide Number Placeholder 8"/>
          <p:cNvSpPr>
            <a:spLocks noGrp="1"/>
          </p:cNvSpPr>
          <p:nvPr>
            <p:ph type="sldNum" sz="quarter" idx="25"/>
          </p:nvPr>
        </p:nvSpPr>
        <p:spPr/>
        <p:txBody>
          <a:bodyPr/>
          <a:lstStyle>
            <a:lvl1pPr>
              <a:defRPr/>
            </a:lvl1pPr>
          </a:lstStyle>
          <a:p>
            <a:pPr>
              <a:defRPr/>
            </a:pPr>
            <a:fld id="{05C9DB8E-D827-4194-A5A3-874A8C79172A}"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977E2BC2-711A-493C-8C71-A5A6AE247F03}" type="datetimeFigureOut">
              <a:rPr lang="it-IT"/>
              <a:pPr>
                <a:defRPr/>
              </a:pPr>
              <a:t>12/04/2019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898029C6-F831-4192-AA4B-E6ADD6D27873}"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grpSp>
        <p:nvGrpSpPr>
          <p:cNvPr id="4" name="Group 18"/>
          <p:cNvGrpSpPr>
            <a:grpSpLocks/>
          </p:cNvGrpSpPr>
          <p:nvPr/>
        </p:nvGrpSpPr>
        <p:grpSpPr bwMode="auto">
          <a:xfrm>
            <a:off x="0" y="-1588"/>
            <a:ext cx="12192000" cy="6865938"/>
            <a:chOff x="0" y="-2373"/>
            <a:chExt cx="12192000" cy="6867027"/>
          </a:xfrm>
        </p:grpSpPr>
        <p:sp>
          <p:nvSpPr>
            <p:cNvPr id="5"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a:spLocks/>
            </p:cNvSpPr>
            <p:nvPr/>
          </p:nvSpPr>
          <p:spPr bwMode="gray">
            <a:xfrm rot="5101749">
              <a:off x="6294738" y="4577737"/>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2" name="Rectangle 7"/>
            <p:cNvSpPr/>
            <p:nvPr/>
          </p:nvSpPr>
          <p:spPr>
            <a:xfrm>
              <a:off x="414338" y="402504"/>
              <a:ext cx="65119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4449232" y="2801721"/>
              <a:ext cx="6053670" cy="1254558"/>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5" name="Rectangle 12"/>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576756" y="1278468"/>
            <a:ext cx="1413933" cy="4748589"/>
          </a:xfrm>
        </p:spPr>
        <p:txBody>
          <a:bodyPr vert="eaVert" anchor="b"/>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6" name="Date Placeholder 3"/>
          <p:cNvSpPr>
            <a:spLocks noGrp="1"/>
          </p:cNvSpPr>
          <p:nvPr>
            <p:ph type="dt" sz="half" idx="10"/>
          </p:nvPr>
        </p:nvSpPr>
        <p:spPr/>
        <p:txBody>
          <a:bodyPr/>
          <a:lstStyle>
            <a:lvl1pPr>
              <a:defRPr/>
            </a:lvl1pPr>
          </a:lstStyle>
          <a:p>
            <a:pPr>
              <a:defRPr/>
            </a:pPr>
            <a:fld id="{8152F1BA-24F6-4081-A925-F8643CFB6E04}" type="datetimeFigureOut">
              <a:rPr lang="it-IT"/>
              <a:pPr>
                <a:defRPr/>
              </a:pPr>
              <a:t>12/04/2019</a:t>
            </a:fld>
            <a:endParaRPr lang="it-IT"/>
          </a:p>
        </p:txBody>
      </p:sp>
      <p:sp>
        <p:nvSpPr>
          <p:cNvPr id="17" name="Footer Placeholder 4"/>
          <p:cNvSpPr>
            <a:spLocks noGrp="1"/>
          </p:cNvSpPr>
          <p:nvPr>
            <p:ph type="ftr" sz="quarter" idx="11"/>
          </p:nvPr>
        </p:nvSpPr>
        <p:spPr/>
        <p:txBody>
          <a:bodyPr/>
          <a:lstStyle>
            <a:lvl1pPr>
              <a:defRPr/>
            </a:lvl1pPr>
          </a:lstStyle>
          <a:p>
            <a:pPr>
              <a:defRPr/>
            </a:pPr>
            <a:endParaRPr lang="it-IT"/>
          </a:p>
        </p:txBody>
      </p:sp>
      <p:sp>
        <p:nvSpPr>
          <p:cNvPr id="18" name="Slide Number Placeholder 5"/>
          <p:cNvSpPr>
            <a:spLocks noGrp="1"/>
          </p:cNvSpPr>
          <p:nvPr>
            <p:ph type="sldNum" sz="quarter" idx="12"/>
          </p:nvPr>
        </p:nvSpPr>
        <p:spPr/>
        <p:txBody>
          <a:bodyPr/>
          <a:lstStyle>
            <a:lvl1pPr>
              <a:defRPr/>
            </a:lvl1pPr>
          </a:lstStyle>
          <a:p>
            <a:pPr>
              <a:defRPr/>
            </a:pPr>
            <a:fld id="{181449E6-2C71-4F94-92F2-3A6295AFEB6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fld id="{56835D2F-0BCD-41B9-9FAA-F34801C81226}" type="datetimeFigureOut">
              <a:rPr lang="it-IT"/>
              <a:pPr>
                <a:defRPr/>
              </a:pPr>
              <a:t>12/04/2019</a:t>
            </a:fld>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pPr>
              <a:defRPr/>
            </a:pPr>
            <a:fld id="{C0368565-7FE0-4289-90AF-3FDA672B6855}"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grpSp>
        <p:nvGrpSpPr>
          <p:cNvPr id="4" name="Group 12"/>
          <p:cNvGrpSpPr>
            <a:grpSpLocks/>
          </p:cNvGrpSpPr>
          <p:nvPr/>
        </p:nvGrpSpPr>
        <p:grpSpPr bwMode="auto">
          <a:xfrm>
            <a:off x="0" y="-1588"/>
            <a:ext cx="12192000" cy="6865938"/>
            <a:chOff x="0" y="-2373"/>
            <a:chExt cx="12192000" cy="6867027"/>
          </a:xfrm>
        </p:grpSpPr>
        <p:sp>
          <p:nvSpPr>
            <p:cNvPr id="5"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6"/>
            <p:cNvSpPr/>
            <p:nvPr/>
          </p:nvSpPr>
          <p:spPr>
            <a:xfrm>
              <a:off x="7289800" y="402504"/>
              <a:ext cx="44783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a:spLocks/>
            </p:cNvSpPr>
            <p:nvPr/>
          </p:nvSpPr>
          <p:spPr bwMode="gray">
            <a:xfrm rot="-5677511">
              <a:off x="4698352" y="1826078"/>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3" name="Freeform 5"/>
            <p:cNvSpPr>
              <a:spLocks/>
            </p:cNvSpPr>
            <p:nvPr/>
          </p:nvSpPr>
          <p:spPr bwMode="gray">
            <a:xfrm rot="-5400000">
              <a:off x="3787244" y="2801721"/>
              <a:ext cx="6053670" cy="1254558"/>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4"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5"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6" y="2677645"/>
            <a:ext cx="4351023" cy="2283824"/>
          </a:xfrm>
        </p:spPr>
        <p:txBody>
          <a:bodyPr/>
          <a:lstStyle>
            <a:lvl1pPr algn="l">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16" name="Date Placeholder 3"/>
          <p:cNvSpPr>
            <a:spLocks noGrp="1"/>
          </p:cNvSpPr>
          <p:nvPr>
            <p:ph type="dt" sz="half" idx="10"/>
          </p:nvPr>
        </p:nvSpPr>
        <p:spPr/>
        <p:txBody>
          <a:bodyPr/>
          <a:lstStyle>
            <a:lvl1pPr>
              <a:defRPr/>
            </a:lvl1pPr>
          </a:lstStyle>
          <a:p>
            <a:pPr>
              <a:defRPr/>
            </a:pPr>
            <a:fld id="{1A1C6C67-967B-40D7-9B30-B735F9FB6AAD}" type="datetimeFigureOut">
              <a:rPr lang="it-IT"/>
              <a:pPr>
                <a:defRPr/>
              </a:pPr>
              <a:t>12/04/2019</a:t>
            </a:fld>
            <a:endParaRPr lang="it-IT"/>
          </a:p>
        </p:txBody>
      </p:sp>
      <p:sp>
        <p:nvSpPr>
          <p:cNvPr id="17" name="Footer Placeholder 4"/>
          <p:cNvSpPr>
            <a:spLocks noGrp="1"/>
          </p:cNvSpPr>
          <p:nvPr>
            <p:ph type="ftr" sz="quarter" idx="11"/>
          </p:nvPr>
        </p:nvSpPr>
        <p:spPr/>
        <p:txBody>
          <a:bodyPr/>
          <a:lstStyle>
            <a:lvl1pPr>
              <a:defRPr/>
            </a:lvl1pPr>
          </a:lstStyle>
          <a:p>
            <a:pPr>
              <a:defRPr/>
            </a:pPr>
            <a:endParaRPr lang="it-IT"/>
          </a:p>
        </p:txBody>
      </p:sp>
      <p:sp>
        <p:nvSpPr>
          <p:cNvPr id="18" name="Slide Number Placeholder 5"/>
          <p:cNvSpPr>
            <a:spLocks noGrp="1"/>
          </p:cNvSpPr>
          <p:nvPr>
            <p:ph type="sldNum" sz="quarter" idx="12"/>
          </p:nvPr>
        </p:nvSpPr>
        <p:spPr/>
        <p:txBody>
          <a:bodyPr/>
          <a:lstStyle>
            <a:lvl1pPr>
              <a:defRPr/>
            </a:lvl1pPr>
          </a:lstStyle>
          <a:p>
            <a:pPr>
              <a:defRPr/>
            </a:pPr>
            <a:fld id="{3D007995-90CE-4A3A-A25A-8734A35FC12E}"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fld id="{B40595AE-5183-4358-9904-8D523FACD43F}" type="datetimeFigureOut">
              <a:rPr lang="it-IT"/>
              <a:pPr>
                <a:defRPr/>
              </a:pPr>
              <a:t>12/04/2019</a:t>
            </a:fld>
            <a:endParaRPr lang="it-IT"/>
          </a:p>
        </p:txBody>
      </p:sp>
      <p:sp>
        <p:nvSpPr>
          <p:cNvPr id="6" name="Footer Placeholder 4"/>
          <p:cNvSpPr>
            <a:spLocks noGrp="1"/>
          </p:cNvSpPr>
          <p:nvPr>
            <p:ph type="ftr" sz="quarter" idx="11"/>
          </p:nvPr>
        </p:nvSpPr>
        <p:spPr/>
        <p:txBody>
          <a:bodyPr/>
          <a:lstStyle>
            <a:lvl1pPr>
              <a:defRPr/>
            </a:lvl1pPr>
          </a:lstStyle>
          <a:p>
            <a:pPr>
              <a:defRPr/>
            </a:pPr>
            <a:endParaRPr lang="it-IT"/>
          </a:p>
        </p:txBody>
      </p:sp>
      <p:sp>
        <p:nvSpPr>
          <p:cNvPr id="7" name="Slide Number Placeholder 5"/>
          <p:cNvSpPr>
            <a:spLocks noGrp="1"/>
          </p:cNvSpPr>
          <p:nvPr>
            <p:ph type="sldNum" sz="quarter" idx="12"/>
          </p:nvPr>
        </p:nvSpPr>
        <p:spPr/>
        <p:txBody>
          <a:bodyPr/>
          <a:lstStyle>
            <a:lvl1pPr>
              <a:defRPr/>
            </a:lvl1pPr>
          </a:lstStyle>
          <a:p>
            <a:pPr>
              <a:defRPr/>
            </a:pPr>
            <a:fld id="{423476CB-4DAD-44DD-AFA8-8CF0A60C184B}"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fld id="{B3595665-CF8C-4292-86BB-E5D566060046}" type="datetimeFigureOut">
              <a:rPr lang="it-IT"/>
              <a:pPr>
                <a:defRPr/>
              </a:pPr>
              <a:t>12/04/2019</a:t>
            </a:fld>
            <a:endParaRPr lang="it-IT"/>
          </a:p>
        </p:txBody>
      </p:sp>
      <p:sp>
        <p:nvSpPr>
          <p:cNvPr id="8" name="Footer Placeholder 4"/>
          <p:cNvSpPr>
            <a:spLocks noGrp="1"/>
          </p:cNvSpPr>
          <p:nvPr>
            <p:ph type="ftr" sz="quarter" idx="11"/>
          </p:nvPr>
        </p:nvSpPr>
        <p:spPr/>
        <p:txBody>
          <a:bodyPr/>
          <a:lstStyle>
            <a:lvl1pPr>
              <a:defRPr/>
            </a:lvl1pPr>
          </a:lstStyle>
          <a:p>
            <a:pPr>
              <a:defRPr/>
            </a:pPr>
            <a:endParaRPr lang="it-IT"/>
          </a:p>
        </p:txBody>
      </p:sp>
      <p:sp>
        <p:nvSpPr>
          <p:cNvPr id="9" name="Slide Number Placeholder 5"/>
          <p:cNvSpPr>
            <a:spLocks noGrp="1"/>
          </p:cNvSpPr>
          <p:nvPr>
            <p:ph type="sldNum" sz="quarter" idx="12"/>
          </p:nvPr>
        </p:nvSpPr>
        <p:spPr/>
        <p:txBody>
          <a:bodyPr/>
          <a:lstStyle>
            <a:lvl1pPr>
              <a:defRPr/>
            </a:lvl1pPr>
          </a:lstStyle>
          <a:p>
            <a:pPr>
              <a:defRPr/>
            </a:pPr>
            <a:fld id="{4498B3CF-5BC5-4453-A309-18B32B0DAFFB}"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fld id="{2FE197CE-5F68-47C5-826C-155153A11332}" type="datetimeFigureOut">
              <a:rPr lang="it-IT"/>
              <a:pPr>
                <a:defRPr/>
              </a:pPr>
              <a:t>12/04/2019</a:t>
            </a:fld>
            <a:endParaRPr lang="it-IT"/>
          </a:p>
        </p:txBody>
      </p:sp>
      <p:sp>
        <p:nvSpPr>
          <p:cNvPr id="4" name="Footer Placeholder 4"/>
          <p:cNvSpPr>
            <a:spLocks noGrp="1"/>
          </p:cNvSpPr>
          <p:nvPr>
            <p:ph type="ftr" sz="quarter" idx="11"/>
          </p:nvPr>
        </p:nvSpPr>
        <p:spPr/>
        <p:txBody>
          <a:bodyPr/>
          <a:lstStyle>
            <a:lvl1pPr>
              <a:defRPr/>
            </a:lvl1pPr>
          </a:lstStyle>
          <a:p>
            <a:pPr>
              <a:defRPr/>
            </a:pPr>
            <a:endParaRPr lang="it-IT"/>
          </a:p>
        </p:txBody>
      </p:sp>
      <p:sp>
        <p:nvSpPr>
          <p:cNvPr id="5" name="Slide Number Placeholder 5"/>
          <p:cNvSpPr>
            <a:spLocks noGrp="1"/>
          </p:cNvSpPr>
          <p:nvPr>
            <p:ph type="sldNum" sz="quarter" idx="12"/>
          </p:nvPr>
        </p:nvSpPr>
        <p:spPr/>
        <p:txBody>
          <a:bodyPr/>
          <a:lstStyle>
            <a:lvl1pPr>
              <a:defRPr/>
            </a:lvl1pPr>
          </a:lstStyle>
          <a:p>
            <a:pPr>
              <a:defRPr/>
            </a:pPr>
            <a:fld id="{F2050897-97BD-4CE0-B837-928BC7B77948}"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6"/>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p:cNvSpPr>
            <a:spLocks noGrp="1"/>
          </p:cNvSpPr>
          <p:nvPr>
            <p:ph type="dt" sz="half" idx="10"/>
          </p:nvPr>
        </p:nvSpPr>
        <p:spPr/>
        <p:txBody>
          <a:bodyPr/>
          <a:lstStyle>
            <a:lvl1pPr>
              <a:defRPr/>
            </a:lvl1pPr>
          </a:lstStyle>
          <a:p>
            <a:pPr>
              <a:defRPr/>
            </a:pPr>
            <a:fld id="{809722F6-2512-48C4-882D-C4AE14DB79DC}" type="datetimeFigureOut">
              <a:rPr lang="it-IT"/>
              <a:pPr>
                <a:defRPr/>
              </a:pPr>
              <a:t>12/04/2019</a:t>
            </a:fld>
            <a:endParaRPr lang="it-IT"/>
          </a:p>
        </p:txBody>
      </p:sp>
      <p:sp>
        <p:nvSpPr>
          <p:cNvPr id="4" name="Footer Placeholder 2"/>
          <p:cNvSpPr>
            <a:spLocks noGrp="1"/>
          </p:cNvSpPr>
          <p:nvPr>
            <p:ph type="ftr" sz="quarter" idx="11"/>
          </p:nvPr>
        </p:nvSpPr>
        <p:spPr/>
        <p:txBody>
          <a:bodyPr/>
          <a:lstStyle>
            <a:lvl1pPr>
              <a:defRPr/>
            </a:lvl1pPr>
          </a:lstStyle>
          <a:p>
            <a:pPr>
              <a:defRPr/>
            </a:pPr>
            <a:endParaRPr lang="it-IT"/>
          </a:p>
        </p:txBody>
      </p:sp>
      <p:sp>
        <p:nvSpPr>
          <p:cNvPr id="5" name="Slide Number Placeholder 3"/>
          <p:cNvSpPr>
            <a:spLocks noGrp="1"/>
          </p:cNvSpPr>
          <p:nvPr>
            <p:ph type="sldNum" sz="quarter" idx="12"/>
          </p:nvPr>
        </p:nvSpPr>
        <p:spPr/>
        <p:txBody>
          <a:bodyPr/>
          <a:lstStyle>
            <a:lvl1pPr>
              <a:defRPr/>
            </a:lvl1pPr>
          </a:lstStyle>
          <a:p>
            <a:pPr>
              <a:defRPr/>
            </a:pPr>
            <a:fld id="{AD60859E-C331-4E28-9B5B-7DD58C9A501E}"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grpSp>
        <p:nvGrpSpPr>
          <p:cNvPr id="5" name="Group 13"/>
          <p:cNvGrpSpPr>
            <a:grpSpLocks/>
          </p:cNvGrpSpPr>
          <p:nvPr/>
        </p:nvGrpSpPr>
        <p:grpSpPr bwMode="auto">
          <a:xfrm>
            <a:off x="0" y="-1588"/>
            <a:ext cx="12192000" cy="6865938"/>
            <a:chOff x="0" y="-2373"/>
            <a:chExt cx="12192000" cy="6867027"/>
          </a:xfrm>
        </p:grpSpPr>
        <p:sp>
          <p:nvSpPr>
            <p:cNvPr id="6"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7"/>
            <p:cNvSpPr/>
            <p:nvPr/>
          </p:nvSpPr>
          <p:spPr>
            <a:xfrm>
              <a:off x="5713413" y="402504"/>
              <a:ext cx="6054725"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677511">
              <a:off x="3140485" y="1826078"/>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4" name="Freeform 5"/>
            <p:cNvSpPr>
              <a:spLocks/>
            </p:cNvSpPr>
            <p:nvPr/>
          </p:nvSpPr>
          <p:spPr bwMode="gray">
            <a:xfrm rot="-5400000">
              <a:off x="2229377" y="2801721"/>
              <a:ext cx="6053670" cy="1254558"/>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5"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6" name="Rectangle 14"/>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7" name="Date Placeholder 4"/>
          <p:cNvSpPr>
            <a:spLocks noGrp="1"/>
          </p:cNvSpPr>
          <p:nvPr>
            <p:ph type="dt" sz="half" idx="10"/>
          </p:nvPr>
        </p:nvSpPr>
        <p:spPr/>
        <p:txBody>
          <a:bodyPr/>
          <a:lstStyle>
            <a:lvl1pPr>
              <a:defRPr/>
            </a:lvl1pPr>
          </a:lstStyle>
          <a:p>
            <a:pPr>
              <a:defRPr/>
            </a:pPr>
            <a:fld id="{EBF1F579-D77B-49D6-B8D0-4060F0F92CA0}" type="datetimeFigureOut">
              <a:rPr lang="it-IT"/>
              <a:pPr>
                <a:defRPr/>
              </a:pPr>
              <a:t>12/04/2019</a:t>
            </a:fld>
            <a:endParaRPr lang="it-IT"/>
          </a:p>
        </p:txBody>
      </p:sp>
      <p:sp>
        <p:nvSpPr>
          <p:cNvPr id="18" name="Footer Placeholder 5"/>
          <p:cNvSpPr>
            <a:spLocks noGrp="1"/>
          </p:cNvSpPr>
          <p:nvPr>
            <p:ph type="ftr" sz="quarter" idx="11"/>
          </p:nvPr>
        </p:nvSpPr>
        <p:spPr/>
        <p:txBody>
          <a:bodyPr/>
          <a:lstStyle>
            <a:lvl1pPr>
              <a:defRPr/>
            </a:lvl1pPr>
          </a:lstStyle>
          <a:p>
            <a:pPr>
              <a:defRPr/>
            </a:pPr>
            <a:endParaRPr lang="it-IT"/>
          </a:p>
        </p:txBody>
      </p:sp>
      <p:sp>
        <p:nvSpPr>
          <p:cNvPr id="19" name="Slide Number Placeholder 6"/>
          <p:cNvSpPr>
            <a:spLocks noGrp="1"/>
          </p:cNvSpPr>
          <p:nvPr>
            <p:ph type="sldNum" sz="quarter" idx="12"/>
          </p:nvPr>
        </p:nvSpPr>
        <p:spPr/>
        <p:txBody>
          <a:bodyPr/>
          <a:lstStyle>
            <a:lvl1pPr>
              <a:defRPr/>
            </a:lvl1pPr>
          </a:lstStyle>
          <a:p>
            <a:pPr>
              <a:defRPr/>
            </a:pPr>
            <a:fld id="{35985132-C622-4870-BDF6-28D2EE826CC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grpSp>
        <p:nvGrpSpPr>
          <p:cNvPr id="5" name="Group 19"/>
          <p:cNvGrpSpPr>
            <a:grpSpLocks/>
          </p:cNvGrpSpPr>
          <p:nvPr/>
        </p:nvGrpSpPr>
        <p:grpSpPr bwMode="auto">
          <a:xfrm>
            <a:off x="0" y="-1588"/>
            <a:ext cx="12192000" cy="6865938"/>
            <a:chOff x="0" y="-2373"/>
            <a:chExt cx="12192000" cy="6867027"/>
          </a:xfrm>
        </p:grpSpPr>
        <p:sp>
          <p:nvSpPr>
            <p:cNvPr id="6"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7"/>
            <p:cNvSpPr/>
            <p:nvPr/>
          </p:nvSpPr>
          <p:spPr>
            <a:xfrm>
              <a:off x="6172200" y="402504"/>
              <a:ext cx="5595938" cy="60540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a:spLocks/>
            </p:cNvSpPr>
            <p:nvPr/>
          </p:nvSpPr>
          <p:spPr bwMode="gray">
            <a:xfrm rot="-5400000">
              <a:off x="3295432" y="2801721"/>
              <a:ext cx="6053670" cy="1254558"/>
            </a:xfrm>
            <a:custGeom>
              <a:avLst/>
              <a:gdLst/>
              <a:ahLst/>
              <a:cxnLst>
                <a:cxn ang="0">
                  <a:pos x="0" y="0"/>
                </a:cxn>
                <a:cxn ang="0">
                  <a:pos x="0" y="7970"/>
                </a:cxn>
                <a:cxn ang="0">
                  <a:pos x="10000" y="8000"/>
                </a:cxn>
                <a:cxn ang="0">
                  <a:pos x="10000" y="7"/>
                </a:cxn>
                <a:cxn ang="0">
                  <a:pos x="10000" y="7"/>
                </a:cxn>
                <a:cxn ang="0">
                  <a:pos x="9773" y="156"/>
                </a:cxn>
                <a:cxn ang="0">
                  <a:pos x="9547" y="298"/>
                </a:cxn>
                <a:cxn ang="0">
                  <a:pos x="9320" y="437"/>
                </a:cxn>
                <a:cxn ang="0">
                  <a:pos x="9092" y="556"/>
                </a:cxn>
                <a:cxn ang="0">
                  <a:pos x="8865" y="676"/>
                </a:cxn>
                <a:cxn ang="0">
                  <a:pos x="8637" y="788"/>
                </a:cxn>
                <a:cxn ang="0">
                  <a:pos x="8412" y="884"/>
                </a:cxn>
                <a:cxn ang="0">
                  <a:pos x="8184" y="975"/>
                </a:cxn>
                <a:cxn ang="0">
                  <a:pos x="7957" y="1058"/>
                </a:cxn>
                <a:cxn ang="0">
                  <a:pos x="7734" y="1130"/>
                </a:cxn>
                <a:cxn ang="0">
                  <a:pos x="7508" y="1202"/>
                </a:cxn>
                <a:cxn ang="0">
                  <a:pos x="7285" y="1262"/>
                </a:cxn>
                <a:cxn ang="0">
                  <a:pos x="7062" y="1309"/>
                </a:cxn>
                <a:cxn ang="0">
                  <a:pos x="6840" y="1358"/>
                </a:cxn>
                <a:cxn ang="0">
                  <a:pos x="6620" y="1399"/>
                </a:cxn>
                <a:cxn ang="0">
                  <a:pos x="6402" y="1428"/>
                </a:cxn>
                <a:cxn ang="0">
                  <a:pos x="6184" y="1453"/>
                </a:cxn>
                <a:cxn ang="0">
                  <a:pos x="5968" y="1477"/>
                </a:cxn>
                <a:cxn ang="0">
                  <a:pos x="5755" y="1488"/>
                </a:cxn>
                <a:cxn ang="0">
                  <a:pos x="5542" y="1500"/>
                </a:cxn>
                <a:cxn ang="0">
                  <a:pos x="5332" y="1506"/>
                </a:cxn>
                <a:cxn ang="0">
                  <a:pos x="5124" y="1500"/>
                </a:cxn>
                <a:cxn ang="0">
                  <a:pos x="4918" y="1500"/>
                </a:cxn>
                <a:cxn ang="0">
                  <a:pos x="4714" y="1488"/>
                </a:cxn>
                <a:cxn ang="0">
                  <a:pos x="4514" y="1470"/>
                </a:cxn>
                <a:cxn ang="0">
                  <a:pos x="4316" y="1453"/>
                </a:cxn>
                <a:cxn ang="0">
                  <a:pos x="4122" y="1434"/>
                </a:cxn>
                <a:cxn ang="0">
                  <a:pos x="3929" y="1405"/>
                </a:cxn>
                <a:cxn ang="0">
                  <a:pos x="3739" y="1374"/>
                </a:cxn>
                <a:cxn ang="0">
                  <a:pos x="3553" y="1346"/>
                </a:cxn>
                <a:cxn ang="0">
                  <a:pos x="3190" y="1267"/>
                </a:cxn>
                <a:cxn ang="0">
                  <a:pos x="2842" y="1183"/>
                </a:cxn>
                <a:cxn ang="0">
                  <a:pos x="2508" y="1095"/>
                </a:cxn>
                <a:cxn ang="0">
                  <a:pos x="2192" y="998"/>
                </a:cxn>
                <a:cxn ang="0">
                  <a:pos x="1890" y="897"/>
                </a:cxn>
                <a:cxn ang="0">
                  <a:pos x="1610" y="788"/>
                </a:cxn>
                <a:cxn ang="0">
                  <a:pos x="1347" y="681"/>
                </a:cxn>
                <a:cxn ang="0">
                  <a:pos x="1105" y="574"/>
                </a:cxn>
                <a:cxn ang="0">
                  <a:pos x="883" y="473"/>
                </a:cxn>
                <a:cxn ang="0">
                  <a:pos x="686" y="377"/>
                </a:cxn>
                <a:cxn ang="0">
                  <a:pos x="508" y="286"/>
                </a:cxn>
                <a:cxn ang="0">
                  <a:pos x="358" y="210"/>
                </a:cxn>
                <a:cxn ang="0">
                  <a:pos x="232" y="138"/>
                </a:cxn>
                <a:cxn ang="0">
                  <a:pos x="59" y="35"/>
                </a:cxn>
                <a:cxn ang="0">
                  <a:pos x="0" y="0"/>
                </a:cxn>
                <a:cxn ang="0">
                  <a:pos x="0" y="0"/>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w="9525">
              <a:noFill/>
              <a:round/>
              <a:headEnd/>
              <a:tailEnd/>
            </a:ln>
          </p:spPr>
          <p:txBody>
            <a:bodyPr/>
            <a:lstStyle/>
            <a:p>
              <a:endParaRPr lang="it-IT"/>
            </a:p>
          </p:txBody>
        </p:sp>
        <p:sp>
          <p:nvSpPr>
            <p:cNvPr id="14" name="Freeform 5"/>
            <p:cNvSpPr>
              <a:spLocks/>
            </p:cNvSpPr>
            <p:nvPr/>
          </p:nvSpPr>
          <p:spPr bwMode="gray">
            <a:xfrm rot="-5677511">
              <a:off x="4203594" y="1826078"/>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5"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6"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noProof="0" smtClean="0"/>
              <a:t>Fare clic sull'icona per inserire un'immagine</a:t>
            </a:r>
            <a:endParaRPr lang="en-US" noProof="0"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17" name="Date Placeholder 4"/>
          <p:cNvSpPr>
            <a:spLocks noGrp="1"/>
          </p:cNvSpPr>
          <p:nvPr>
            <p:ph type="dt" sz="half" idx="10"/>
          </p:nvPr>
        </p:nvSpPr>
        <p:spPr/>
        <p:txBody>
          <a:bodyPr/>
          <a:lstStyle>
            <a:lvl1pPr>
              <a:defRPr/>
            </a:lvl1pPr>
          </a:lstStyle>
          <a:p>
            <a:pPr>
              <a:defRPr/>
            </a:pPr>
            <a:fld id="{20D33976-ACCA-49B8-A090-045E57B46A90}" type="datetimeFigureOut">
              <a:rPr lang="it-IT"/>
              <a:pPr>
                <a:defRPr/>
              </a:pPr>
              <a:t>12/04/2019</a:t>
            </a:fld>
            <a:endParaRPr lang="it-IT"/>
          </a:p>
        </p:txBody>
      </p:sp>
      <p:sp>
        <p:nvSpPr>
          <p:cNvPr id="18" name="Footer Placeholder 5"/>
          <p:cNvSpPr>
            <a:spLocks noGrp="1"/>
          </p:cNvSpPr>
          <p:nvPr>
            <p:ph type="ftr" sz="quarter" idx="11"/>
          </p:nvPr>
        </p:nvSpPr>
        <p:spPr/>
        <p:txBody>
          <a:bodyPr/>
          <a:lstStyle>
            <a:lvl1pPr>
              <a:defRPr/>
            </a:lvl1pPr>
          </a:lstStyle>
          <a:p>
            <a:pPr>
              <a:defRPr/>
            </a:pPr>
            <a:endParaRPr lang="it-IT"/>
          </a:p>
        </p:txBody>
      </p:sp>
      <p:sp>
        <p:nvSpPr>
          <p:cNvPr id="19" name="Slide Number Placeholder 6"/>
          <p:cNvSpPr>
            <a:spLocks noGrp="1"/>
          </p:cNvSpPr>
          <p:nvPr>
            <p:ph type="sldNum" sz="quarter" idx="12"/>
          </p:nvPr>
        </p:nvSpPr>
        <p:spPr/>
        <p:txBody>
          <a:bodyPr/>
          <a:lstStyle>
            <a:lvl1pPr>
              <a:defRPr/>
            </a:lvl1pPr>
          </a:lstStyle>
          <a:p>
            <a:pPr>
              <a:defRPr/>
            </a:pPr>
            <a:fld id="{3ED218E7-E1B4-40DE-9D3B-EDB6FD363E5F}"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8"/>
          <p:cNvGrpSpPr>
            <a:grpSpLocks/>
          </p:cNvGrpSpPr>
          <p:nvPr/>
        </p:nvGrpSpPr>
        <p:grpSpPr bwMode="auto">
          <a:xfrm>
            <a:off x="0" y="-1588"/>
            <a:ext cx="12192000" cy="6865938"/>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p:cNvSpPr>
              <a:spLocks/>
            </p:cNvSpPr>
            <p:nvPr/>
          </p:nvSpPr>
          <p:spPr bwMode="gray">
            <a:xfrm rot="-589932">
              <a:off x="8490951" y="1797517"/>
              <a:ext cx="3299407" cy="440924"/>
            </a:xfrm>
            <a:custGeom>
              <a:avLst/>
              <a:gdLst/>
              <a:ahLst/>
              <a:cxnLst>
                <a:cxn ang="0">
                  <a:pos x="85" y="2532"/>
                </a:cxn>
                <a:cxn ang="0">
                  <a:pos x="9958" y="5291"/>
                </a:cxn>
                <a:cxn ang="0">
                  <a:pos x="10000" y="0"/>
                </a:cxn>
                <a:cxn ang="0">
                  <a:pos x="10000" y="0"/>
                </a:cxn>
                <a:cxn ang="0">
                  <a:pos x="9667" y="204"/>
                </a:cxn>
                <a:cxn ang="0">
                  <a:pos x="9334" y="400"/>
                </a:cxn>
                <a:cxn ang="0">
                  <a:pos x="9001" y="590"/>
                </a:cxn>
                <a:cxn ang="0">
                  <a:pos x="8667" y="753"/>
                </a:cxn>
                <a:cxn ang="0">
                  <a:pos x="8333" y="917"/>
                </a:cxn>
                <a:cxn ang="0">
                  <a:pos x="7999" y="1071"/>
                </a:cxn>
                <a:cxn ang="0">
                  <a:pos x="7669" y="1202"/>
                </a:cxn>
                <a:cxn ang="0">
                  <a:pos x="7333" y="1325"/>
                </a:cxn>
                <a:cxn ang="0">
                  <a:pos x="7000" y="1440"/>
                </a:cxn>
                <a:cxn ang="0">
                  <a:pos x="6673" y="1538"/>
                </a:cxn>
                <a:cxn ang="0">
                  <a:pos x="6340" y="1636"/>
                </a:cxn>
                <a:cxn ang="0">
                  <a:pos x="6013" y="1719"/>
                </a:cxn>
                <a:cxn ang="0">
                  <a:pos x="5686" y="1784"/>
                </a:cxn>
                <a:cxn ang="0">
                  <a:pos x="5359" y="1850"/>
                </a:cxn>
                <a:cxn ang="0">
                  <a:pos x="5036" y="1906"/>
                </a:cxn>
                <a:cxn ang="0">
                  <a:pos x="4717" y="1948"/>
                </a:cxn>
                <a:cxn ang="0">
                  <a:pos x="4396" y="1980"/>
                </a:cxn>
                <a:cxn ang="0">
                  <a:pos x="4079" y="2013"/>
                </a:cxn>
                <a:cxn ang="0">
                  <a:pos x="3766" y="2029"/>
                </a:cxn>
                <a:cxn ang="0">
                  <a:pos x="3454" y="2046"/>
                </a:cxn>
                <a:cxn ang="0">
                  <a:pos x="3145" y="2053"/>
                </a:cxn>
                <a:cxn ang="0">
                  <a:pos x="2839" y="2046"/>
                </a:cxn>
                <a:cxn ang="0">
                  <a:pos x="2537" y="2046"/>
                </a:cxn>
                <a:cxn ang="0">
                  <a:pos x="2238" y="2029"/>
                </a:cxn>
                <a:cxn ang="0">
                  <a:pos x="1943" y="2004"/>
                </a:cxn>
                <a:cxn ang="0">
                  <a:pos x="1653" y="1980"/>
                </a:cxn>
                <a:cxn ang="0">
                  <a:pos x="1368" y="1955"/>
                </a:cxn>
                <a:cxn ang="0">
                  <a:pos x="1085" y="1915"/>
                </a:cxn>
                <a:cxn ang="0">
                  <a:pos x="806" y="1873"/>
                </a:cxn>
                <a:cxn ang="0">
                  <a:pos x="533" y="1833"/>
                </a:cxn>
                <a:cxn ang="0">
                  <a:pos x="0" y="1726"/>
                </a:cxn>
                <a:cxn ang="0">
                  <a:pos x="85" y="2532"/>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w="9525">
              <a:noFill/>
              <a:round/>
              <a:headEnd/>
              <a:tailEnd/>
            </a:ln>
          </p:spPr>
          <p:txBody>
            <a:bodyPr/>
            <a:lstStyle/>
            <a:p>
              <a:endParaRPr lang="it-IT"/>
            </a:p>
          </p:txBody>
        </p:sp>
        <p:sp>
          <p:nvSpPr>
            <p:cNvPr id="1052" name="Freeform 5"/>
            <p:cNvSpPr>
              <a:spLocks/>
            </p:cNvSpPr>
            <p:nvPr/>
          </p:nvSpPr>
          <p:spPr bwMode="gray">
            <a:xfrm>
              <a:off x="459506" y="1866405"/>
              <a:ext cx="11277600" cy="4533900"/>
            </a:xfrm>
            <a:custGeom>
              <a:avLst/>
              <a:gdLst>
                <a:gd name="T0" fmla="*/ 0 w 7104"/>
                <a:gd name="T1" fmla="*/ 0 h 2856"/>
                <a:gd name="T2" fmla="*/ 7104 w 7104"/>
                <a:gd name="T3" fmla="*/ 2856 h 2856"/>
              </a:gdLst>
              <a:ahLst/>
              <a:cxnLst>
                <a:cxn ang="0">
                  <a:pos x="0" y="0"/>
                </a:cxn>
                <a:cxn ang="0">
                  <a:pos x="0" y="2856"/>
                </a:cxn>
                <a:cxn ang="0">
                  <a:pos x="7104" y="2856"/>
                </a:cxn>
                <a:cxn ang="0">
                  <a:pos x="7104" y="1"/>
                </a:cxn>
                <a:cxn ang="0">
                  <a:pos x="7104" y="1"/>
                </a:cxn>
                <a:cxn ang="0">
                  <a:pos x="6943" y="26"/>
                </a:cxn>
                <a:cxn ang="0">
                  <a:pos x="6782" y="50"/>
                </a:cxn>
                <a:cxn ang="0">
                  <a:pos x="6621" y="73"/>
                </a:cxn>
                <a:cxn ang="0">
                  <a:pos x="6459" y="93"/>
                </a:cxn>
                <a:cxn ang="0">
                  <a:pos x="6298" y="113"/>
                </a:cxn>
                <a:cxn ang="0">
                  <a:pos x="6136" y="132"/>
                </a:cxn>
                <a:cxn ang="0">
                  <a:pos x="5976" y="148"/>
                </a:cxn>
                <a:cxn ang="0">
                  <a:pos x="5814" y="163"/>
                </a:cxn>
                <a:cxn ang="0">
                  <a:pos x="5653" y="177"/>
                </a:cxn>
                <a:cxn ang="0">
                  <a:pos x="5494" y="189"/>
                </a:cxn>
                <a:cxn ang="0">
                  <a:pos x="5334" y="201"/>
                </a:cxn>
                <a:cxn ang="0">
                  <a:pos x="5175" y="211"/>
                </a:cxn>
                <a:cxn ang="0">
                  <a:pos x="5017" y="219"/>
                </a:cxn>
                <a:cxn ang="0">
                  <a:pos x="4859" y="227"/>
                </a:cxn>
                <a:cxn ang="0">
                  <a:pos x="4703" y="234"/>
                </a:cxn>
                <a:cxn ang="0">
                  <a:pos x="4548" y="239"/>
                </a:cxn>
                <a:cxn ang="0">
                  <a:pos x="4393" y="243"/>
                </a:cxn>
                <a:cxn ang="0">
                  <a:pos x="4240" y="247"/>
                </a:cxn>
                <a:cxn ang="0">
                  <a:pos x="4088" y="249"/>
                </a:cxn>
                <a:cxn ang="0">
                  <a:pos x="3937" y="251"/>
                </a:cxn>
                <a:cxn ang="0">
                  <a:pos x="3788" y="252"/>
                </a:cxn>
                <a:cxn ang="0">
                  <a:pos x="3640" y="251"/>
                </a:cxn>
                <a:cxn ang="0">
                  <a:pos x="3494" y="251"/>
                </a:cxn>
                <a:cxn ang="0">
                  <a:pos x="3349" y="249"/>
                </a:cxn>
                <a:cxn ang="0">
                  <a:pos x="3207" y="246"/>
                </a:cxn>
                <a:cxn ang="0">
                  <a:pos x="3066" y="243"/>
                </a:cxn>
                <a:cxn ang="0">
                  <a:pos x="2928" y="240"/>
                </a:cxn>
                <a:cxn ang="0">
                  <a:pos x="2791" y="235"/>
                </a:cxn>
                <a:cxn ang="0">
                  <a:pos x="2656" y="230"/>
                </a:cxn>
                <a:cxn ang="0">
                  <a:pos x="2524" y="225"/>
                </a:cxn>
                <a:cxn ang="0">
                  <a:pos x="2266" y="212"/>
                </a:cxn>
                <a:cxn ang="0">
                  <a:pos x="2019" y="198"/>
                </a:cxn>
                <a:cxn ang="0">
                  <a:pos x="1782" y="183"/>
                </a:cxn>
                <a:cxn ang="0">
                  <a:pos x="1557" y="167"/>
                </a:cxn>
                <a:cxn ang="0">
                  <a:pos x="1343" y="150"/>
                </a:cxn>
                <a:cxn ang="0">
                  <a:pos x="1144" y="132"/>
                </a:cxn>
                <a:cxn ang="0">
                  <a:pos x="957" y="114"/>
                </a:cxn>
                <a:cxn ang="0">
                  <a:pos x="785" y="96"/>
                </a:cxn>
                <a:cxn ang="0">
                  <a:pos x="627" y="79"/>
                </a:cxn>
                <a:cxn ang="0">
                  <a:pos x="487" y="63"/>
                </a:cxn>
                <a:cxn ang="0">
                  <a:pos x="361" y="48"/>
                </a:cxn>
                <a:cxn ang="0">
                  <a:pos x="254" y="35"/>
                </a:cxn>
                <a:cxn ang="0">
                  <a:pos x="165" y="23"/>
                </a:cxn>
                <a:cxn ang="0">
                  <a:pos x="42" y="6"/>
                </a:cxn>
                <a:cxn ang="0">
                  <a:pos x="0" y="0"/>
                </a:cxn>
                <a:cxn ang="0">
                  <a:pos x="0" y="0"/>
                </a:cxn>
              </a:cxnLst>
              <a:rect l="T0" t="T1" r="T2" b="T3"/>
              <a:pathLst>
                <a:path w="7104" h="2856">
                  <a:moveTo>
                    <a:pt x="0" y="0"/>
                  </a:moveTo>
                  <a:lnTo>
                    <a:pt x="0" y="2856"/>
                  </a:lnTo>
                  <a:lnTo>
                    <a:pt x="7104" y="2856"/>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close/>
                </a:path>
              </a:pathLst>
            </a:custGeom>
            <a:solidFill>
              <a:schemeClr val="bg1"/>
            </a:solidFill>
            <a:ln w="9525">
              <a:noFill/>
              <a:round/>
              <a:headEnd/>
              <a:tailEnd/>
            </a:ln>
          </p:spPr>
          <p:txBody>
            <a:bodyPr/>
            <a:lstStyle/>
            <a:p>
              <a:endParaRPr lang="it-IT"/>
            </a:p>
          </p:txBody>
        </p:sp>
        <p:sp>
          <p:nvSpPr>
            <p:cNvPr id="1053" name="Freeform 5"/>
            <p:cNvSpPr>
              <a:spLocks noEditPoints="1"/>
            </p:cNvSpPr>
            <p:nvPr/>
          </p:nvSpPr>
          <p:spPr bwMode="gray">
            <a:xfrm>
              <a:off x="0" y="1587"/>
              <a:ext cx="12192000" cy="6856413"/>
            </a:xfrm>
            <a:custGeom>
              <a:avLst/>
              <a:gdLst>
                <a:gd name="T0" fmla="*/ 0 w 15356"/>
                <a:gd name="T1" fmla="*/ 0 h 8638"/>
                <a:gd name="T2" fmla="*/ 15356 w 15356"/>
                <a:gd name="T3" fmla="*/ 8638 h 8638"/>
              </a:gdLst>
              <a:ahLst/>
              <a:cxnLst>
                <a:cxn ang="0">
                  <a:pos x="0" y="0"/>
                </a:cxn>
                <a:cxn ang="0">
                  <a:pos x="0" y="8638"/>
                </a:cxn>
                <a:cxn ang="0">
                  <a:pos x="15356" y="8638"/>
                </a:cxn>
                <a:cxn ang="0">
                  <a:pos x="15356" y="0"/>
                </a:cxn>
                <a:cxn ang="0">
                  <a:pos x="0" y="0"/>
                </a:cxn>
                <a:cxn ang="0">
                  <a:pos x="14748" y="8038"/>
                </a:cxn>
                <a:cxn ang="0">
                  <a:pos x="600" y="8038"/>
                </a:cxn>
                <a:cxn ang="0">
                  <a:pos x="600" y="592"/>
                </a:cxn>
                <a:cxn ang="0">
                  <a:pos x="14748" y="592"/>
                </a:cxn>
                <a:cxn ang="0">
                  <a:pos x="14748" y="8038"/>
                </a:cxn>
              </a:cxnLst>
              <a:rect l="T0" t="T1" r="T2" b="T3"/>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w="9525">
              <a:noFill/>
              <a:round/>
              <a:headEnd/>
              <a:tailEnd/>
            </a:ln>
          </p:spPr>
          <p:txBody>
            <a:bodyPr/>
            <a:lstStyle/>
            <a:p>
              <a:endParaRPr lang="it-IT"/>
            </a:p>
          </p:txBody>
        </p:sp>
      </p:grpSp>
      <p:sp>
        <p:nvSpPr>
          <p:cNvPr id="1027" name="Title Placeholder 1"/>
          <p:cNvSpPr>
            <a:spLocks noGrp="1"/>
          </p:cNvSpPr>
          <p:nvPr>
            <p:ph type="title"/>
          </p:nvPr>
        </p:nvSpPr>
        <p:spPr bwMode="gray">
          <a:xfrm>
            <a:off x="1155700" y="973138"/>
            <a:ext cx="8761413"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endParaRPr lang="en-US" smtClean="0"/>
          </a:p>
        </p:txBody>
      </p:sp>
      <p:sp>
        <p:nvSpPr>
          <p:cNvPr id="1028" name="Text Placeholder 2"/>
          <p:cNvSpPr>
            <a:spLocks noGrp="1"/>
          </p:cNvSpPr>
          <p:nvPr>
            <p:ph type="body" idx="1"/>
          </p:nvPr>
        </p:nvSpPr>
        <p:spPr bwMode="auto">
          <a:xfrm>
            <a:off x="1155700" y="2603500"/>
            <a:ext cx="8761413" cy="3416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4" name="Date Placeholder 3"/>
          <p:cNvSpPr>
            <a:spLocks noGrp="1"/>
          </p:cNvSpPr>
          <p:nvPr>
            <p:ph type="dt" sz="half" idx="2"/>
          </p:nvPr>
        </p:nvSpPr>
        <p:spPr>
          <a:xfrm>
            <a:off x="10650538" y="6394450"/>
            <a:ext cx="990600" cy="304800"/>
          </a:xfrm>
          <a:prstGeom prst="rect">
            <a:avLst/>
          </a:prstGeom>
        </p:spPr>
        <p:txBody>
          <a:bodyPr vert="horz" lIns="91440" tIns="45720" rIns="91440" bIns="45720" rtlCol="0" anchor="t"/>
          <a:lstStyle>
            <a:lvl1pPr algn="r" fontAlgn="auto">
              <a:spcBef>
                <a:spcPts val="0"/>
              </a:spcBef>
              <a:spcAft>
                <a:spcPts val="0"/>
              </a:spcAft>
              <a:defRPr sz="1000" b="1" i="0" smtClean="0">
                <a:solidFill>
                  <a:schemeClr val="accent1"/>
                </a:solidFill>
                <a:latin typeface="+mn-lt"/>
              </a:defRPr>
            </a:lvl1pPr>
          </a:lstStyle>
          <a:p>
            <a:pPr>
              <a:defRPr/>
            </a:pPr>
            <a:fld id="{5C2C4E14-54E8-4E5D-88EE-711BA02E5415}" type="datetimeFigureOut">
              <a:rPr lang="it-IT"/>
              <a:pPr>
                <a:defRPr/>
              </a:pPr>
              <a:t>12/04/2019</a:t>
            </a:fld>
            <a:endParaRPr lang="it-IT"/>
          </a:p>
        </p:txBody>
      </p:sp>
      <p:sp>
        <p:nvSpPr>
          <p:cNvPr id="5" name="Footer Placeholder 4"/>
          <p:cNvSpPr>
            <a:spLocks noGrp="1"/>
          </p:cNvSpPr>
          <p:nvPr>
            <p:ph type="ftr" sz="quarter" idx="3"/>
          </p:nvPr>
        </p:nvSpPr>
        <p:spPr>
          <a:xfrm>
            <a:off x="528638" y="6391275"/>
            <a:ext cx="3859212" cy="304800"/>
          </a:xfrm>
          <a:prstGeom prst="rect">
            <a:avLst/>
          </a:prstGeom>
        </p:spPr>
        <p:txBody>
          <a:bodyPr vert="horz" lIns="91440" tIns="45720" rIns="91440" bIns="45720" rtlCol="0" anchor="b"/>
          <a:lstStyle>
            <a:lvl1pPr algn="l" fontAlgn="auto">
              <a:spcBef>
                <a:spcPts val="0"/>
              </a:spcBef>
              <a:spcAft>
                <a:spcPts val="0"/>
              </a:spcAft>
              <a:defRPr sz="1000" b="1" i="0">
                <a:solidFill>
                  <a:schemeClr val="accent1"/>
                </a:solidFill>
                <a:latin typeface="+mn-lt"/>
              </a:defRPr>
            </a:lvl1pPr>
          </a:lstStyle>
          <a:p>
            <a:pPr>
              <a:defRPr/>
            </a:pPr>
            <a:endParaRPr lang="it-IT"/>
          </a:p>
        </p:txBody>
      </p:sp>
      <p:sp>
        <p:nvSpPr>
          <p:cNvPr id="22" name="Rectangle 21"/>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088" y="295275"/>
            <a:ext cx="838200" cy="768350"/>
          </a:xfrm>
          <a:prstGeom prst="rect">
            <a:avLst/>
          </a:prstGeom>
        </p:spPr>
        <p:txBody>
          <a:bodyPr vert="horz" lIns="91440" tIns="45720" rIns="91440" bIns="45720" rtlCol="0" anchor="b"/>
          <a:lstStyle>
            <a:lvl1pPr algn="ctr" fontAlgn="auto">
              <a:spcBef>
                <a:spcPts val="0"/>
              </a:spcBef>
              <a:spcAft>
                <a:spcPts val="0"/>
              </a:spcAft>
              <a:defRPr sz="2800" b="0" i="0" smtClean="0">
                <a:solidFill>
                  <a:schemeClr val="bg1"/>
                </a:solidFill>
                <a:latin typeface="+mn-lt"/>
              </a:defRPr>
            </a:lvl1pPr>
          </a:lstStyle>
          <a:p>
            <a:pPr>
              <a:defRPr/>
            </a:pPr>
            <a:fld id="{17DC2CE1-32AC-445C-82FC-5EBA41BD5B4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21" r:id="rId1"/>
    <p:sldLayoutId id="2147483820" r:id="rId2"/>
    <p:sldLayoutId id="2147483822" r:id="rId3"/>
    <p:sldLayoutId id="2147483819" r:id="rId4"/>
    <p:sldLayoutId id="2147483818" r:id="rId5"/>
    <p:sldLayoutId id="2147483817"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16" r:id="rId16"/>
    <p:sldLayoutId id="2147483832" r:id="rId17"/>
  </p:sldLayoutIdLst>
  <p:txStyles>
    <p:titleStyle>
      <a:lvl1pPr algn="l" defTabSz="457200" rtl="0" fontAlgn="base">
        <a:spcBef>
          <a:spcPct val="0"/>
        </a:spcBef>
        <a:spcAft>
          <a:spcPct val="0"/>
        </a:spcAft>
        <a:defRPr sz="3600" kern="1200">
          <a:solidFill>
            <a:schemeClr val="bg2"/>
          </a:solidFill>
          <a:latin typeface="+mj-lt"/>
          <a:ea typeface="+mj-ea"/>
          <a:cs typeface="+mj-cs"/>
        </a:defRPr>
      </a:lvl1pPr>
      <a:lvl2pPr algn="l" defTabSz="457200" rtl="0" fontAlgn="base">
        <a:spcBef>
          <a:spcPct val="0"/>
        </a:spcBef>
        <a:spcAft>
          <a:spcPct val="0"/>
        </a:spcAft>
        <a:defRPr sz="3600">
          <a:solidFill>
            <a:schemeClr val="bg2"/>
          </a:solidFill>
          <a:latin typeface="Century Gothic" pitchFamily="34" charset="0"/>
        </a:defRPr>
      </a:lvl2pPr>
      <a:lvl3pPr algn="l" defTabSz="457200" rtl="0" fontAlgn="base">
        <a:spcBef>
          <a:spcPct val="0"/>
        </a:spcBef>
        <a:spcAft>
          <a:spcPct val="0"/>
        </a:spcAft>
        <a:defRPr sz="3600">
          <a:solidFill>
            <a:schemeClr val="bg2"/>
          </a:solidFill>
          <a:latin typeface="Century Gothic" pitchFamily="34" charset="0"/>
        </a:defRPr>
      </a:lvl3pPr>
      <a:lvl4pPr algn="l" defTabSz="457200" rtl="0" fontAlgn="base">
        <a:spcBef>
          <a:spcPct val="0"/>
        </a:spcBef>
        <a:spcAft>
          <a:spcPct val="0"/>
        </a:spcAft>
        <a:defRPr sz="3600">
          <a:solidFill>
            <a:schemeClr val="bg2"/>
          </a:solidFill>
          <a:latin typeface="Century Gothic" pitchFamily="34" charset="0"/>
        </a:defRPr>
      </a:lvl4pPr>
      <a:lvl5pPr algn="l" defTabSz="457200" rtl="0" fontAlgn="base">
        <a:spcBef>
          <a:spcPct val="0"/>
        </a:spcBef>
        <a:spcAft>
          <a:spcPct val="0"/>
        </a:spcAft>
        <a:defRPr sz="3600">
          <a:solidFill>
            <a:schemeClr val="bg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SzPct val="80000"/>
        <a:buFont typeface="Wingdings 3"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SzPct val="80000"/>
        <a:buFont typeface="Wingdings 3"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SzPct val="80000"/>
        <a:buFont typeface="Wingdings 3"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SzPct val="80000"/>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MoNvWJyBp0Q"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it.wikipedia.org/wiki/Moto_Guzzi_Cardellino" TargetMode="Externa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asellaDiTesto 3"/>
          <p:cNvSpPr txBox="1">
            <a:spLocks noChangeArrowheads="1"/>
          </p:cNvSpPr>
          <p:nvPr/>
        </p:nvSpPr>
        <p:spPr bwMode="auto">
          <a:xfrm>
            <a:off x="1743075" y="1397000"/>
            <a:ext cx="8893175" cy="4770438"/>
          </a:xfrm>
          <a:prstGeom prst="rect">
            <a:avLst/>
          </a:prstGeom>
          <a:noFill/>
          <a:ln w="9525">
            <a:noFill/>
            <a:miter lim="800000"/>
            <a:headEnd/>
            <a:tailEnd/>
          </a:ln>
        </p:spPr>
        <p:txBody>
          <a:bodyPr>
            <a:spAutoFit/>
          </a:bodyPr>
          <a:lstStyle/>
          <a:p>
            <a:pPr algn="ctr"/>
            <a:r>
              <a:rPr lang="it-IT" sz="3600">
                <a:latin typeface="Century Gothic" pitchFamily="34" charset="0"/>
              </a:rPr>
              <a:t>I.C. GIOVANNI XXIII</a:t>
            </a:r>
          </a:p>
          <a:p>
            <a:pPr algn="ctr"/>
            <a:r>
              <a:rPr lang="it-IT" sz="3600">
                <a:latin typeface="Century Gothic" pitchFamily="34" charset="0"/>
              </a:rPr>
              <a:t>Mogliano</a:t>
            </a:r>
          </a:p>
          <a:p>
            <a:endParaRPr lang="it-IT" sz="3600">
              <a:latin typeface="Century Gothic" pitchFamily="34" charset="0"/>
            </a:endParaRPr>
          </a:p>
          <a:p>
            <a:pPr algn="ctr"/>
            <a:r>
              <a:rPr lang="it-IT" sz="3600">
                <a:latin typeface="Century Gothic" pitchFamily="34" charset="0"/>
              </a:rPr>
              <a:t>Progetto d’Istituto: </a:t>
            </a:r>
          </a:p>
          <a:p>
            <a:pPr algn="ctr"/>
            <a:r>
              <a:rPr lang="it-IT" sz="4000">
                <a:solidFill>
                  <a:srgbClr val="FF0000"/>
                </a:solidFill>
                <a:latin typeface="Century Gothic" pitchFamily="34" charset="0"/>
              </a:rPr>
              <a:t>I MEZZI DI TRASPORTO NEL PASSATO, NEL PRESENTE E NEL FUTURO</a:t>
            </a:r>
          </a:p>
          <a:p>
            <a:pPr algn="r"/>
            <a:r>
              <a:rPr lang="it-IT" sz="3600">
                <a:solidFill>
                  <a:schemeClr val="bg1"/>
                </a:solidFill>
                <a:latin typeface="Century Gothic" pitchFamily="34" charset="0"/>
              </a:rPr>
              <a:t>Classe II 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olo 1"/>
          <p:cNvSpPr>
            <a:spLocks noGrp="1"/>
          </p:cNvSpPr>
          <p:nvPr>
            <p:ph type="title"/>
          </p:nvPr>
        </p:nvSpPr>
        <p:spPr>
          <a:xfrm>
            <a:off x="1035050" y="869950"/>
            <a:ext cx="9140825" cy="706438"/>
          </a:xfrm>
        </p:spPr>
        <p:txBody>
          <a:bodyPr/>
          <a:lstStyle/>
          <a:p>
            <a:pPr algn="ctr"/>
            <a:r>
              <a:rPr lang="it-IT" smtClean="0">
                <a:solidFill>
                  <a:srgbClr val="FFFF00"/>
                </a:solidFill>
              </a:rPr>
              <a:t>Il motore a vapore ed il Carro di Cugnot</a:t>
            </a:r>
          </a:p>
        </p:txBody>
      </p:sp>
      <p:sp>
        <p:nvSpPr>
          <p:cNvPr id="29698" name="Segnaposto contenuto 2"/>
          <p:cNvSpPr>
            <a:spLocks noGrp="1"/>
          </p:cNvSpPr>
          <p:nvPr>
            <p:ph idx="1"/>
          </p:nvPr>
        </p:nvSpPr>
        <p:spPr>
          <a:xfrm>
            <a:off x="673100" y="3071813"/>
            <a:ext cx="4862513" cy="2513012"/>
          </a:xfrm>
        </p:spPr>
        <p:txBody>
          <a:bodyPr/>
          <a:lstStyle/>
          <a:p>
            <a:pPr marL="0" indent="0">
              <a:buFont typeface="Wingdings 3" pitchFamily="18" charset="2"/>
              <a:buNone/>
            </a:pPr>
            <a:r>
              <a:rPr lang="it-IT" sz="1600" smtClean="0">
                <a:solidFill>
                  <a:schemeClr val="tx1"/>
                </a:solidFill>
              </a:rPr>
              <a:t>Progettato nel 1769, era azionato da un motore a vapore a due cilindri. Questa macchina, in grado di portare un carico di oltre 4 tonnellate, procedette lentamente  per una dozzina di minuti, raggiungendo una punta di velocità stimata inferiore ai 10 km/h. Essa segnò l'inizio della storia della motorizzazione. </a:t>
            </a:r>
          </a:p>
        </p:txBody>
      </p:sp>
      <p:pic>
        <p:nvPicPr>
          <p:cNvPr id="5" name="Immagine 4">
            <a:extLst>
              <a:ext uri="{FF2B5EF4-FFF2-40B4-BE49-F238E27FC236}"/>
            </a:extLst>
          </p:cNvPr>
          <p:cNvPicPr>
            <a:picLocks noChangeAspect="1"/>
          </p:cNvPicPr>
          <p:nvPr/>
        </p:nvPicPr>
        <p:blipFill>
          <a:blip r:embed="rId2">
            <a:extLst>
              <a:ext uri="{28A0092B-C50C-407E-A947-70E740481C1C}"/>
            </a:extLst>
          </a:blip>
          <a:stretch>
            <a:fillRect/>
          </a:stretch>
        </p:blipFill>
        <p:spPr>
          <a:xfrm>
            <a:off x="5932098" y="3071606"/>
            <a:ext cx="5387163" cy="29790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p:cNvSpPr>
            <a:spLocks noGrp="1"/>
          </p:cNvSpPr>
          <p:nvPr>
            <p:ph type="title"/>
          </p:nvPr>
        </p:nvSpPr>
        <p:spPr>
          <a:xfrm>
            <a:off x="968375" y="554038"/>
            <a:ext cx="10515600" cy="1325562"/>
          </a:xfrm>
        </p:spPr>
        <p:txBody>
          <a:bodyPr/>
          <a:lstStyle/>
          <a:p>
            <a:r>
              <a:rPr lang="it-IT" smtClean="0">
                <a:solidFill>
                  <a:srgbClr val="FFFF00"/>
                </a:solidFill>
              </a:rPr>
              <a:t>L'Ottocento: gas, benzina, diesel e prime esperienze con l'elettricità</a:t>
            </a:r>
          </a:p>
        </p:txBody>
      </p:sp>
      <p:sp>
        <p:nvSpPr>
          <p:cNvPr id="30722" name="Segnaposto contenuto 2"/>
          <p:cNvSpPr>
            <a:spLocks noGrp="1"/>
          </p:cNvSpPr>
          <p:nvPr>
            <p:ph idx="1"/>
          </p:nvPr>
        </p:nvSpPr>
        <p:spPr>
          <a:xfrm>
            <a:off x="790575" y="2395538"/>
            <a:ext cx="10515600" cy="3502025"/>
          </a:xfrm>
        </p:spPr>
        <p:txBody>
          <a:bodyPr/>
          <a:lstStyle/>
          <a:p>
            <a:pPr marL="0" indent="0">
              <a:buFont typeface="Wingdings 3" pitchFamily="18" charset="2"/>
              <a:buNone/>
            </a:pPr>
            <a:r>
              <a:rPr lang="it-IT" sz="1600" smtClean="0">
                <a:solidFill>
                  <a:schemeClr val="tx1"/>
                </a:solidFill>
              </a:rPr>
              <a:t>Nel 1804, in Svizzera, il francese Isaac de Rivaz mise a punto il motore a combustione interna, applicandolo in seguito su di un rudimentale veicolo. Più tardi, nel 1839, fu inventata la prima auto elettrica, introdotta da Robert Anderson.</a:t>
            </a:r>
          </a:p>
          <a:p>
            <a:pPr marL="0" indent="0">
              <a:buFont typeface="Wingdings 3" pitchFamily="18" charset="2"/>
              <a:buNone/>
            </a:pPr>
            <a:r>
              <a:rPr lang="it-IT" sz="1600" smtClean="0">
                <a:solidFill>
                  <a:schemeClr val="tx1"/>
                </a:solidFill>
              </a:rPr>
              <a:t>Nel 1860 il belga Étienne Lenoir fu poi in grado di mettere a punto un modello alimentato a gas che venne applicato ad alcuni tricicli denominati Hippomobile.</a:t>
            </a:r>
          </a:p>
        </p:txBody>
      </p:sp>
      <p:pic>
        <p:nvPicPr>
          <p:cNvPr id="6" name="Immagine 5">
            <a:extLst>
              <a:ext uri="{FF2B5EF4-FFF2-40B4-BE49-F238E27FC236}"/>
            </a:extLst>
          </p:cNvPr>
          <p:cNvPicPr>
            <a:picLocks noChangeAspect="1"/>
          </p:cNvPicPr>
          <p:nvPr/>
        </p:nvPicPr>
        <p:blipFill>
          <a:blip r:embed="rId2" cstate="print">
            <a:extLst>
              <a:ext uri="{28A0092B-C50C-407E-A947-70E740481C1C}"/>
            </a:extLst>
          </a:blip>
          <a:stretch>
            <a:fillRect/>
          </a:stretch>
        </p:blipFill>
        <p:spPr>
          <a:xfrm>
            <a:off x="7168551" y="3765541"/>
            <a:ext cx="2932981" cy="1818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724" name="Rettangolo 6"/>
          <p:cNvSpPr>
            <a:spLocks noChangeArrowheads="1"/>
          </p:cNvSpPr>
          <p:nvPr/>
        </p:nvSpPr>
        <p:spPr bwMode="auto">
          <a:xfrm>
            <a:off x="885825" y="5843588"/>
            <a:ext cx="10420350" cy="534987"/>
          </a:xfrm>
          <a:prstGeom prst="rect">
            <a:avLst/>
          </a:prstGeom>
          <a:noFill/>
          <a:ln w="9525">
            <a:noFill/>
            <a:miter lim="800000"/>
            <a:headEnd/>
            <a:tailEnd/>
          </a:ln>
        </p:spPr>
        <p:txBody>
          <a:bodyPr>
            <a:spAutoFit/>
          </a:bodyPr>
          <a:lstStyle/>
          <a:p>
            <a:pPr>
              <a:lnSpc>
                <a:spcPct val="90000"/>
              </a:lnSpc>
              <a:spcBef>
                <a:spcPts val="1000"/>
              </a:spcBef>
            </a:pPr>
            <a:r>
              <a:rPr lang="it-IT" sz="1600">
                <a:latin typeface="Century Gothic" pitchFamily="34" charset="0"/>
              </a:rPr>
              <a:t>Nel 1864 l'italiano Innocenzo Manzetti introdusse la prima autovettura a vapore moderna in grado di circolare lungo le strade. Si tratta della carrozza a vapore.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contenuto 2"/>
          <p:cNvSpPr>
            <a:spLocks noGrp="1"/>
          </p:cNvSpPr>
          <p:nvPr>
            <p:ph idx="1"/>
          </p:nvPr>
        </p:nvSpPr>
        <p:spPr>
          <a:xfrm>
            <a:off x="533400" y="3206750"/>
            <a:ext cx="5989638" cy="1233488"/>
          </a:xfrm>
        </p:spPr>
        <p:txBody>
          <a:bodyPr/>
          <a:lstStyle/>
          <a:p>
            <a:pPr marL="0" indent="0">
              <a:buFont typeface="Wingdings 3" pitchFamily="18" charset="2"/>
              <a:buNone/>
            </a:pPr>
            <a:r>
              <a:rPr lang="it-IT" sz="1600" smtClean="0">
                <a:solidFill>
                  <a:schemeClr val="tx1"/>
                </a:solidFill>
              </a:rPr>
              <a:t>Il </a:t>
            </a:r>
            <a:r>
              <a:rPr lang="it-IT" sz="1600" b="1" smtClean="0">
                <a:solidFill>
                  <a:schemeClr val="tx1"/>
                </a:solidFill>
              </a:rPr>
              <a:t>treno</a:t>
            </a:r>
            <a:r>
              <a:rPr lang="it-IT" sz="1600" smtClean="0">
                <a:solidFill>
                  <a:schemeClr val="tx1"/>
                </a:solidFill>
              </a:rPr>
              <a:t> è un mezzo di trasporto pubblico e viene anche usato per il trasporto di merci. È adatto alla circolazione sulle ferrovie, è composto da un insieme di elementi identificabili uniti permanentemente o temporaneamente a formare un unico convoglio. </a:t>
            </a:r>
          </a:p>
          <a:p>
            <a:pPr marL="0" indent="0">
              <a:buFont typeface="Wingdings 3" pitchFamily="18" charset="2"/>
              <a:buNone/>
            </a:pPr>
            <a:r>
              <a:rPr lang="it-IT" sz="1600" smtClean="0">
                <a:solidFill>
                  <a:schemeClr val="tx1"/>
                </a:solidFill>
              </a:rPr>
              <a:t>Il treno ha rappresentato un punto di svolta per l'evoluzione industriale ottocentesca, arrivando quindi a rivestire per molti anni un ruolo centrale nella struttura politica, economica e sociale delle nazioni. </a:t>
            </a:r>
          </a:p>
        </p:txBody>
      </p:sp>
      <p:sp>
        <p:nvSpPr>
          <p:cNvPr id="31746" name="Segnaposto contenuto 2"/>
          <p:cNvSpPr txBox="1">
            <a:spLocks/>
          </p:cNvSpPr>
          <p:nvPr/>
        </p:nvSpPr>
        <p:spPr bwMode="auto">
          <a:xfrm>
            <a:off x="1057275" y="4329113"/>
            <a:ext cx="10515600" cy="2171700"/>
          </a:xfrm>
          <a:prstGeom prst="rect">
            <a:avLst/>
          </a:prstGeom>
          <a:noFill/>
          <a:ln w="9525">
            <a:noFill/>
            <a:miter lim="800000"/>
            <a:headEnd/>
            <a:tailEnd/>
          </a:ln>
        </p:spPr>
        <p:txBody>
          <a:bodyPr/>
          <a:lstStyle/>
          <a:p>
            <a:pPr algn="ctr">
              <a:lnSpc>
                <a:spcPct val="90000"/>
              </a:lnSpc>
              <a:spcBef>
                <a:spcPts val="1000"/>
              </a:spcBef>
              <a:buFont typeface="Arial" charset="0"/>
              <a:buNone/>
            </a:pPr>
            <a:endParaRPr lang="it-IT" sz="2800">
              <a:latin typeface="Century Gothic" pitchFamily="34" charset="0"/>
            </a:endParaRPr>
          </a:p>
        </p:txBody>
      </p:sp>
      <p:sp>
        <p:nvSpPr>
          <p:cNvPr id="31747" name="Titolo 3"/>
          <p:cNvSpPr txBox="1">
            <a:spLocks/>
          </p:cNvSpPr>
          <p:nvPr/>
        </p:nvSpPr>
        <p:spPr bwMode="auto">
          <a:xfrm>
            <a:off x="533400" y="569913"/>
            <a:ext cx="10515600" cy="1325562"/>
          </a:xfrm>
          <a:prstGeom prst="rect">
            <a:avLst/>
          </a:prstGeom>
          <a:noFill/>
          <a:ln w="9525">
            <a:noFill/>
            <a:miter lim="800000"/>
            <a:headEnd/>
            <a:tailEnd/>
          </a:ln>
        </p:spPr>
        <p:txBody>
          <a:bodyPr anchor="ctr"/>
          <a:lstStyle/>
          <a:p>
            <a:pPr algn="ctr">
              <a:lnSpc>
                <a:spcPct val="90000"/>
              </a:lnSpc>
            </a:pPr>
            <a:r>
              <a:rPr lang="it-IT" sz="4400">
                <a:latin typeface="Century Gothic" pitchFamily="34" charset="0"/>
              </a:rPr>
              <a:t> </a:t>
            </a:r>
            <a:r>
              <a:rPr lang="it-IT" sz="4400">
                <a:solidFill>
                  <a:srgbClr val="FFFF00"/>
                </a:solidFill>
                <a:latin typeface="Century Gothic" pitchFamily="34" charset="0"/>
              </a:rPr>
              <a:t>Il treno</a:t>
            </a:r>
          </a:p>
        </p:txBody>
      </p:sp>
      <p:pic>
        <p:nvPicPr>
          <p:cNvPr id="4098" name="Picture 2" descr="Risultati immagini per carrelli miniera">
            <a:extLst>
              <a:ext uri="{FF2B5EF4-FFF2-40B4-BE49-F238E27FC236}"/>
            </a:extLst>
          </p:cNvPr>
          <p:cNvPicPr>
            <a:picLocks noChangeAspect="1" noChangeArrowheads="1"/>
          </p:cNvPicPr>
          <p:nvPr/>
        </p:nvPicPr>
        <p:blipFill>
          <a:blip r:embed="rId2">
            <a:extLst>
              <a:ext uri="{28A0092B-C50C-407E-A947-70E740481C1C}"/>
            </a:extLst>
          </a:blip>
          <a:srcRect/>
          <a:stretch>
            <a:fillRect/>
          </a:stretch>
        </p:blipFill>
        <p:spPr bwMode="auto">
          <a:xfrm>
            <a:off x="7045136" y="3373016"/>
            <a:ext cx="4005585" cy="213440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3"/>
          <p:cNvSpPr>
            <a:spLocks noGrp="1"/>
          </p:cNvSpPr>
          <p:nvPr>
            <p:ph type="ctrTitle"/>
          </p:nvPr>
        </p:nvSpPr>
        <p:spPr>
          <a:xfrm>
            <a:off x="1517650" y="1254125"/>
            <a:ext cx="8824913" cy="2678113"/>
          </a:xfrm>
        </p:spPr>
        <p:txBody>
          <a:bodyPr/>
          <a:lstStyle/>
          <a:p>
            <a:pPr algn="ctr"/>
            <a:r>
              <a:rPr lang="it-IT" smtClean="0"/>
              <a:t>IL FUTURO DEI MEZZI DI TRASPORTO VIA TERRA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4"/>
          <p:cNvSpPr>
            <a:spLocks noGrp="1"/>
          </p:cNvSpPr>
          <p:nvPr>
            <p:ph type="title"/>
          </p:nvPr>
        </p:nvSpPr>
        <p:spPr>
          <a:xfrm>
            <a:off x="990600" y="827088"/>
            <a:ext cx="9318625" cy="706437"/>
          </a:xfrm>
        </p:spPr>
        <p:txBody>
          <a:bodyPr/>
          <a:lstStyle/>
          <a:p>
            <a:r>
              <a:rPr lang="it-IT" smtClean="0">
                <a:solidFill>
                  <a:srgbClr val="FFFF00"/>
                </a:solidFill>
              </a:rPr>
              <a:t>Treno a levitazione magnetica o MagLev</a:t>
            </a:r>
          </a:p>
        </p:txBody>
      </p:sp>
      <p:sp>
        <p:nvSpPr>
          <p:cNvPr id="33794" name="Segnaposto contenuto 5"/>
          <p:cNvSpPr>
            <a:spLocks noGrp="1"/>
          </p:cNvSpPr>
          <p:nvPr>
            <p:ph idx="1"/>
          </p:nvPr>
        </p:nvSpPr>
        <p:spPr>
          <a:xfrm>
            <a:off x="579438" y="2616200"/>
            <a:ext cx="5813425" cy="3663950"/>
          </a:xfrm>
        </p:spPr>
        <p:txBody>
          <a:bodyPr/>
          <a:lstStyle/>
          <a:p>
            <a:pPr marL="0" indent="0" algn="just">
              <a:buFont typeface="Wingdings 3" pitchFamily="18" charset="2"/>
              <a:buNone/>
            </a:pPr>
            <a:r>
              <a:rPr lang="it-IT" sz="1700" smtClean="0">
                <a:solidFill>
                  <a:schemeClr val="tx1"/>
                </a:solidFill>
              </a:rPr>
              <a:t>Il treno a levitazione magnetica è un tipo di treno che viaggia senza toccare le rotaie grazie alla levitazione magnetica. La repulsione e l’attrazione magnetica vengono utilizzate anche come mezzo di locomozione. Dato che il convoglio non tocca le rotaie, l’unica forza che si oppone al suo moto è l’attrito dell’aria.</a:t>
            </a:r>
            <a:r>
              <a:rPr lang="it-IT" sz="1400" smtClean="0">
                <a:latin typeface="Century Gotic"/>
              </a:rPr>
              <a:t> </a:t>
            </a:r>
          </a:p>
          <a:p>
            <a:pPr marL="0" indent="0" algn="just">
              <a:buFont typeface="Wingdings 3" pitchFamily="18" charset="2"/>
              <a:buNone/>
            </a:pPr>
            <a:r>
              <a:rPr lang="it-IT" sz="1600" smtClean="0">
                <a:solidFill>
                  <a:schemeClr val="tx1"/>
                </a:solidFill>
              </a:rPr>
              <a:t>Il MagLev è in grado di viaggiare a velocità elevatissime (oltre i 600 km/h) con un consumo di energia limitato e un livello di rumore accettabile. </a:t>
            </a:r>
          </a:p>
        </p:txBody>
      </p:sp>
      <p:pic>
        <p:nvPicPr>
          <p:cNvPr id="16386" name="Picture 2" descr="Risultati immagini per maglev train shanghai">
            <a:extLst>
              <a:ext uri="{FF2B5EF4-FFF2-40B4-BE49-F238E27FC236}"/>
            </a:extLst>
          </p:cNvPr>
          <p:cNvPicPr>
            <a:picLocks noChangeAspect="1" noChangeArrowheads="1"/>
          </p:cNvPicPr>
          <p:nvPr/>
        </p:nvPicPr>
        <p:blipFill rotWithShape="1">
          <a:blip r:embed="rId2">
            <a:extLst>
              <a:ext uri="{28A0092B-C50C-407E-A947-70E740481C1C}"/>
            </a:extLst>
          </a:blip>
          <a:srcRect t="5357" b="8413"/>
          <a:stretch/>
        </p:blipFill>
        <p:spPr bwMode="auto">
          <a:xfrm>
            <a:off x="6759166" y="2720509"/>
            <a:ext cx="4572000" cy="2956813"/>
          </a:xfrm>
          <a:prstGeom prst="ellipse">
            <a:avLst/>
          </a:prstGeom>
          <a:ln>
            <a:noFill/>
          </a:ln>
          <a:effectLst>
            <a:softEdge rad="112500"/>
          </a:effectLst>
          <a:extLst>
            <a:ext uri="{909E8E84-426E-40DD-AFC4-6F175D3DCCD1}"/>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4"/>
          <p:cNvSpPr txBox="1">
            <a:spLocks/>
          </p:cNvSpPr>
          <p:nvPr/>
        </p:nvSpPr>
        <p:spPr bwMode="auto">
          <a:xfrm>
            <a:off x="1152525" y="223838"/>
            <a:ext cx="3341688" cy="2054225"/>
          </a:xfrm>
          <a:prstGeom prst="rect">
            <a:avLst/>
          </a:prstGeom>
          <a:noFill/>
          <a:ln w="9525">
            <a:noFill/>
            <a:miter lim="800000"/>
            <a:headEnd/>
            <a:tailEnd/>
          </a:ln>
        </p:spPr>
        <p:txBody>
          <a:bodyPr anchor="ctr"/>
          <a:lstStyle/>
          <a:p>
            <a:pPr>
              <a:lnSpc>
                <a:spcPct val="90000"/>
              </a:lnSpc>
            </a:pPr>
            <a:r>
              <a:rPr lang="it-IT" sz="4400">
                <a:solidFill>
                  <a:srgbClr val="000000"/>
                </a:solidFill>
                <a:latin typeface="Century Gotic"/>
              </a:rPr>
              <a:t>                   </a:t>
            </a:r>
            <a:r>
              <a:rPr lang="it-IT" sz="4400">
                <a:solidFill>
                  <a:srgbClr val="FFFF00"/>
                </a:solidFill>
                <a:latin typeface="Century Gotic"/>
              </a:rPr>
              <a:t>Motore ad idrogeno</a:t>
            </a:r>
          </a:p>
        </p:txBody>
      </p:sp>
      <p:sp>
        <p:nvSpPr>
          <p:cNvPr id="34818" name="Segnaposto contenuto 5"/>
          <p:cNvSpPr txBox="1">
            <a:spLocks/>
          </p:cNvSpPr>
          <p:nvPr/>
        </p:nvSpPr>
        <p:spPr bwMode="auto">
          <a:xfrm>
            <a:off x="1014413" y="2846388"/>
            <a:ext cx="3341687" cy="4106862"/>
          </a:xfrm>
          <a:prstGeom prst="rect">
            <a:avLst/>
          </a:prstGeom>
          <a:noFill/>
          <a:ln w="9525">
            <a:noFill/>
            <a:miter lim="800000"/>
            <a:headEnd/>
            <a:tailEnd/>
          </a:ln>
        </p:spPr>
        <p:txBody>
          <a:bodyPr/>
          <a:lstStyle/>
          <a:p>
            <a:pPr>
              <a:lnSpc>
                <a:spcPct val="90000"/>
              </a:lnSpc>
              <a:spcBef>
                <a:spcPts val="1000"/>
              </a:spcBef>
              <a:buFont typeface="Arial" charset="0"/>
              <a:buNone/>
            </a:pPr>
            <a:r>
              <a:rPr lang="it-IT" sz="1600">
                <a:solidFill>
                  <a:schemeClr val="bg1"/>
                </a:solidFill>
                <a:latin typeface="Century Gothic" pitchFamily="34" charset="0"/>
              </a:rPr>
              <a:t>Un motore a idrogeno utilizza l’idrogeno come carburante. Esso converte l’energia chimica dell’idrogeno in energia meccanica, bruciandolo con una combustione interna.</a:t>
            </a:r>
          </a:p>
          <a:p>
            <a:pPr>
              <a:lnSpc>
                <a:spcPct val="90000"/>
              </a:lnSpc>
              <a:spcBef>
                <a:spcPts val="1000"/>
              </a:spcBef>
              <a:buFont typeface="Arial" charset="0"/>
              <a:buNone/>
            </a:pPr>
            <a:r>
              <a:rPr lang="it-IT" sz="1600">
                <a:solidFill>
                  <a:schemeClr val="bg1"/>
                </a:solidFill>
                <a:latin typeface="Century Gothic" pitchFamily="34" charset="0"/>
              </a:rPr>
              <a:t>Sulla Terra l’idrogeno non si può trovare libero in natura, e perciò non va considerato una fonte di energia, ma un vettore energetico.</a:t>
            </a:r>
          </a:p>
        </p:txBody>
      </p:sp>
      <p:pic>
        <p:nvPicPr>
          <p:cNvPr id="34819" name="Picture 2" descr="Risultati immagini per motore ad idrogeno come funziona"/>
          <p:cNvPicPr>
            <a:picLocks noChangeAspect="1" noChangeArrowheads="1"/>
          </p:cNvPicPr>
          <p:nvPr/>
        </p:nvPicPr>
        <p:blipFill>
          <a:blip r:embed="rId2"/>
          <a:srcRect/>
          <a:stretch>
            <a:fillRect/>
          </a:stretch>
        </p:blipFill>
        <p:spPr bwMode="auto">
          <a:xfrm>
            <a:off x="5184775" y="2587625"/>
            <a:ext cx="53848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p:txBody>
          <a:bodyPr/>
          <a:lstStyle/>
          <a:p>
            <a:pPr algn="ctr"/>
            <a:r>
              <a:rPr lang="it-IT" smtClean="0">
                <a:solidFill>
                  <a:srgbClr val="FFFF00"/>
                </a:solidFill>
              </a:rPr>
              <a:t>Motore ad acqua</a:t>
            </a:r>
          </a:p>
        </p:txBody>
      </p:sp>
      <p:sp>
        <p:nvSpPr>
          <p:cNvPr id="35842" name="Segnaposto contenuto 2"/>
          <p:cNvSpPr>
            <a:spLocks noGrp="1"/>
          </p:cNvSpPr>
          <p:nvPr>
            <p:ph idx="4294967295"/>
          </p:nvPr>
        </p:nvSpPr>
        <p:spPr>
          <a:xfrm>
            <a:off x="603250" y="2428875"/>
            <a:ext cx="10515600" cy="3460750"/>
          </a:xfrm>
        </p:spPr>
        <p:txBody>
          <a:bodyPr/>
          <a:lstStyle/>
          <a:p>
            <a:pPr marL="0" indent="0">
              <a:buFont typeface="Wingdings 3" pitchFamily="18" charset="2"/>
              <a:buNone/>
            </a:pPr>
            <a:r>
              <a:rPr lang="it-IT" sz="1600" smtClean="0">
                <a:solidFill>
                  <a:schemeClr val="tx1"/>
                </a:solidFill>
              </a:rPr>
              <a:t>Ad oggi molti stanno studiando la realizzazione di motori alimentati ad acqua che producono solo vapore acqueo e l'inquinamento atmosferico della vettura è quindi pari a zero.</a:t>
            </a:r>
          </a:p>
          <a:p>
            <a:pPr marL="0" indent="0">
              <a:buFont typeface="Wingdings 3" pitchFamily="18" charset="2"/>
              <a:buNone/>
            </a:pPr>
            <a:r>
              <a:rPr lang="it-IT" sz="1600" smtClean="0">
                <a:solidFill>
                  <a:schemeClr val="tx1"/>
                </a:solidFill>
              </a:rPr>
              <a:t>La potenza viene generata dopo che l’acqua viene divisa in idrogeno ed ossigeno, elementi che reagiscono chimicamente per produrre energia, sfruttata per far muovere il veicolo.</a:t>
            </a:r>
          </a:p>
          <a:p>
            <a:pPr marL="0" indent="0">
              <a:buFont typeface="Wingdings 3" pitchFamily="18" charset="2"/>
              <a:buNone/>
            </a:pPr>
            <a:endParaRPr lang="it-IT" sz="1400" smtClean="0">
              <a:latin typeface="Century Gotic"/>
            </a:endParaRPr>
          </a:p>
        </p:txBody>
      </p:sp>
      <p:pic>
        <p:nvPicPr>
          <p:cNvPr id="18436" name="Picture 4" descr="Risultati immagini per motore ad acqua">
            <a:extLst>
              <a:ext uri="{FF2B5EF4-FFF2-40B4-BE49-F238E27FC236}"/>
            </a:extLst>
          </p:cNvPr>
          <p:cNvPicPr>
            <a:picLocks noChangeAspect="1" noChangeArrowheads="1"/>
          </p:cNvPicPr>
          <p:nvPr/>
        </p:nvPicPr>
        <p:blipFill rotWithShape="1">
          <a:blip r:embed="rId2"/>
          <a:srcRect t="15785" r="19731" b="37732"/>
          <a:stretch/>
        </p:blipFill>
        <p:spPr bwMode="auto">
          <a:xfrm>
            <a:off x="6921500" y="3956050"/>
            <a:ext cx="3784600" cy="2192338"/>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extLst>
        </p:spPr>
      </p:pic>
      <p:sp>
        <p:nvSpPr>
          <p:cNvPr id="35844" name="Rettangolo 5"/>
          <p:cNvSpPr>
            <a:spLocks noChangeArrowheads="1"/>
          </p:cNvSpPr>
          <p:nvPr/>
        </p:nvSpPr>
        <p:spPr bwMode="auto">
          <a:xfrm>
            <a:off x="508000" y="4219575"/>
            <a:ext cx="6096000" cy="1570038"/>
          </a:xfrm>
          <a:prstGeom prst="rect">
            <a:avLst/>
          </a:prstGeom>
          <a:noFill/>
          <a:ln w="9525">
            <a:noFill/>
            <a:miter lim="800000"/>
            <a:headEnd/>
            <a:tailEnd/>
          </a:ln>
        </p:spPr>
        <p:txBody>
          <a:bodyPr>
            <a:spAutoFit/>
          </a:bodyPr>
          <a:lstStyle/>
          <a:p>
            <a:pPr eaLnBrk="0" hangingPunct="0"/>
            <a:r>
              <a:rPr lang="it-IT" altLang="it-IT" sz="1600">
                <a:latin typeface="Century Gothic" pitchFamily="34" charset="0"/>
              </a:rPr>
              <a:t>In </a:t>
            </a:r>
            <a:r>
              <a:rPr lang="it-IT" altLang="it-IT" sz="1600" b="1">
                <a:latin typeface="Century Gothic" pitchFamily="34" charset="0"/>
              </a:rPr>
              <a:t>Italia</a:t>
            </a:r>
            <a:r>
              <a:rPr lang="it-IT" altLang="it-IT" sz="1600">
                <a:latin typeface="Century Gothic" pitchFamily="34" charset="0"/>
              </a:rPr>
              <a:t> il progetto dell'auto ad acqua porta il nome di </a:t>
            </a:r>
            <a:r>
              <a:rPr lang="it-IT" altLang="it-IT" sz="1600" b="1">
                <a:latin typeface="Century Gothic" pitchFamily="34" charset="0"/>
              </a:rPr>
              <a:t>Hydromoving</a:t>
            </a:r>
            <a:r>
              <a:rPr lang="it-IT" altLang="it-IT" sz="1600">
                <a:latin typeface="Century Gothic" pitchFamily="34" charset="0"/>
              </a:rPr>
              <a:t>, realizzato dall'ingegnere </a:t>
            </a:r>
            <a:r>
              <a:rPr lang="it-IT" altLang="it-IT" sz="1600" b="1">
                <a:latin typeface="Century Gothic" pitchFamily="34" charset="0"/>
              </a:rPr>
              <a:t>Lorenzo Errico</a:t>
            </a:r>
            <a:r>
              <a:rPr lang="it-IT" altLang="it-IT" sz="1600">
                <a:latin typeface="Century Gothic" pitchFamily="34" charset="0"/>
              </a:rPr>
              <a:t>. Si tratta in realtà di un’auto "ibrida", essa utilizza carburante come benzina, gasolio, metano o gpl, a cui viene aggiunto l'</a:t>
            </a:r>
            <a:r>
              <a:rPr lang="it-IT" altLang="it-IT" sz="1600" b="1">
                <a:latin typeface="Century Gothic" pitchFamily="34" charset="0"/>
              </a:rPr>
              <a:t>ossidrogeno</a:t>
            </a:r>
            <a:r>
              <a:rPr lang="it-IT" altLang="it-IT" sz="1600">
                <a:latin typeface="Century Gothic" pitchFamily="34" charset="0"/>
              </a:rPr>
              <a:t> prodotto dall'acqua per risparmiare una quantità variabile di carburante.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p:txBody>
          <a:bodyPr/>
          <a:lstStyle/>
          <a:p>
            <a:pPr algn="ctr"/>
            <a:r>
              <a:rPr lang="it-IT" sz="4000" smtClean="0">
                <a:solidFill>
                  <a:srgbClr val="FFFF00"/>
                </a:solidFill>
              </a:rPr>
              <a:t>Auto che volano</a:t>
            </a:r>
          </a:p>
        </p:txBody>
      </p:sp>
      <p:sp>
        <p:nvSpPr>
          <p:cNvPr id="36866" name="Segnaposto contenuto 2"/>
          <p:cNvSpPr>
            <a:spLocks noGrp="1"/>
          </p:cNvSpPr>
          <p:nvPr>
            <p:ph idx="1"/>
          </p:nvPr>
        </p:nvSpPr>
        <p:spPr>
          <a:xfrm>
            <a:off x="587375" y="2644775"/>
            <a:ext cx="3381375" cy="942975"/>
          </a:xfrm>
        </p:spPr>
        <p:txBody>
          <a:bodyPr/>
          <a:lstStyle/>
          <a:p>
            <a:pPr marL="0" indent="0">
              <a:buFont typeface="Wingdings 3" pitchFamily="18" charset="2"/>
              <a:buNone/>
            </a:pPr>
            <a:r>
              <a:rPr lang="it-IT" sz="1600" smtClean="0">
                <a:solidFill>
                  <a:schemeClr val="tx1"/>
                </a:solidFill>
              </a:rPr>
              <a:t>Ha un motore elettrico ibrido e ali pieghevoli, dal 2019 arriva sul mercato Usa </a:t>
            </a:r>
            <a:r>
              <a:rPr lang="it-IT" sz="1600" b="1" smtClean="0">
                <a:solidFill>
                  <a:schemeClr val="tx1"/>
                </a:solidFill>
              </a:rPr>
              <a:t>Transition</a:t>
            </a:r>
            <a:r>
              <a:rPr lang="it-IT" sz="1600" smtClean="0">
                <a:solidFill>
                  <a:schemeClr val="tx1"/>
                </a:solidFill>
              </a:rPr>
              <a:t>, la prima macchina che vola. È prodotta da Terrafugia, società fondata nel 2006 da alcuni ricercatori del Mit di Boston. L’auto a due posti ha un’autonomia di volo di 600 km, vola ad un’altezza massima di tremila metri e ad una velocità di 160 Km orari. È un’auto a tutti gli effetti ma per guidarla e farla decollare è necessario avere un patentino da pilota.</a:t>
            </a:r>
          </a:p>
        </p:txBody>
      </p:sp>
      <p:pic>
        <p:nvPicPr>
          <p:cNvPr id="20482" name="Picture 2" descr="Transition, la prima auto volante ">
            <a:extLst>
              <a:ext uri="{FF2B5EF4-FFF2-40B4-BE49-F238E27FC236}"/>
            </a:extLst>
          </p:cNvPr>
          <p:cNvPicPr>
            <a:picLocks noChangeAspect="1" noChangeArrowheads="1"/>
          </p:cNvPicPr>
          <p:nvPr/>
        </p:nvPicPr>
        <p:blipFill>
          <a:blip r:embed="rId2">
            <a:extLst>
              <a:ext uri="{28A0092B-C50C-407E-A947-70E740481C1C}"/>
            </a:extLst>
          </a:blip>
          <a:srcRect/>
          <a:stretch>
            <a:fillRect/>
          </a:stretch>
        </p:blipFill>
        <p:spPr bwMode="auto">
          <a:xfrm>
            <a:off x="4351548" y="2645135"/>
            <a:ext cx="6601635" cy="36142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olo 1"/>
          <p:cNvSpPr>
            <a:spLocks noGrp="1"/>
          </p:cNvSpPr>
          <p:nvPr>
            <p:ph type="ctrTitle"/>
          </p:nvPr>
        </p:nvSpPr>
        <p:spPr>
          <a:xfrm>
            <a:off x="1155700" y="3441700"/>
            <a:ext cx="11188700" cy="2389188"/>
          </a:xfrm>
        </p:spPr>
        <p:txBody>
          <a:bodyPr/>
          <a:lstStyle/>
          <a:p>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IN PASSATO L’UOMO…</a:t>
            </a:r>
            <a:br>
              <a:rPr lang="it-IT" sz="4000" smtClean="0"/>
            </a:br>
            <a:r>
              <a:rPr lang="it-IT" sz="4000" smtClean="0"/>
              <a:t/>
            </a:r>
            <a:br>
              <a:rPr lang="it-IT" sz="4000" smtClean="0"/>
            </a:br>
            <a:r>
              <a:rPr lang="it-IT" sz="4000" smtClean="0">
                <a:solidFill>
                  <a:srgbClr val="FF0000"/>
                </a:solidFill>
              </a:rPr>
              <a:t>…</a:t>
            </a:r>
            <a:r>
              <a:rPr lang="it-IT" smtClean="0">
                <a:solidFill>
                  <a:srgbClr val="FF0000"/>
                </a:solidFill>
              </a:rPr>
              <a:t>HA USATO </a:t>
            </a:r>
            <a:br>
              <a:rPr lang="it-IT" smtClean="0">
                <a:solidFill>
                  <a:srgbClr val="FF0000"/>
                </a:solidFill>
              </a:rPr>
            </a:br>
            <a:r>
              <a:rPr lang="it-IT" smtClean="0">
                <a:solidFill>
                  <a:srgbClr val="FF0000"/>
                </a:solidFill>
              </a:rPr>
              <a:t>   LE RISORSE NATURALI</a:t>
            </a:r>
            <a:r>
              <a:rPr lang="it-IT" sz="4000" smtClean="0">
                <a:solidFill>
                  <a:srgbClr val="FF0000"/>
                </a:solidFill>
              </a:rPr>
              <a:t/>
            </a:r>
            <a:br>
              <a:rPr lang="it-IT" sz="4000" smtClean="0">
                <a:solidFill>
                  <a:srgbClr val="FF0000"/>
                </a:solidFill>
              </a:rPr>
            </a:br>
            <a:r>
              <a:rPr lang="it-IT" sz="4000" smtClean="0">
                <a:solidFill>
                  <a:srgbClr val="FF0000"/>
                </a:solidFill>
              </a:rPr>
              <a:t/>
            </a:r>
            <a:br>
              <a:rPr lang="it-IT" sz="4000" smtClean="0">
                <a:solidFill>
                  <a:srgbClr val="FF0000"/>
                </a:solidFill>
              </a:rPr>
            </a:br>
            <a:endParaRPr lang="it-IT" sz="4000" smtClean="0">
              <a:solidFill>
                <a:srgbClr val="FF0000"/>
              </a:solidFill>
            </a:endParaRPr>
          </a:p>
        </p:txBody>
      </p:sp>
      <p:sp>
        <p:nvSpPr>
          <p:cNvPr id="37890" name="Titolo 1"/>
          <p:cNvSpPr txBox="1">
            <a:spLocks/>
          </p:cNvSpPr>
          <p:nvPr/>
        </p:nvSpPr>
        <p:spPr bwMode="auto">
          <a:xfrm>
            <a:off x="1452563" y="307975"/>
            <a:ext cx="9144000" cy="2387600"/>
          </a:xfrm>
          <a:prstGeom prst="rect">
            <a:avLst/>
          </a:prstGeom>
          <a:noFill/>
          <a:ln w="9525">
            <a:noFill/>
            <a:miter lim="800000"/>
            <a:headEnd/>
            <a:tailEnd/>
          </a:ln>
        </p:spPr>
        <p:txBody>
          <a:bodyPr anchor="b"/>
          <a:lstStyle/>
          <a:p>
            <a:pPr algn="ctr">
              <a:lnSpc>
                <a:spcPct val="90000"/>
              </a:lnSpc>
            </a:pP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Content Placeholder 10"/>
          <p:cNvSpPr>
            <a:spLocks noGrp="1"/>
          </p:cNvSpPr>
          <p:nvPr>
            <p:ph type="body" sz="half" idx="2"/>
          </p:nvPr>
        </p:nvSpPr>
        <p:spPr>
          <a:xfrm>
            <a:off x="1155700" y="3543300"/>
            <a:ext cx="8824913" cy="2476500"/>
          </a:xfrm>
        </p:spPr>
        <p:txBody>
          <a:bodyPr/>
          <a:lstStyle/>
          <a:p>
            <a:r>
              <a:rPr lang="en-US" sz="1700" smtClean="0">
                <a:solidFill>
                  <a:schemeClr val="tx1"/>
                </a:solidFill>
              </a:rPr>
              <a:t>      </a:t>
            </a:r>
          </a:p>
          <a:p>
            <a:endParaRPr lang="en-US" sz="1400" smtClean="0"/>
          </a:p>
          <a:p>
            <a:endParaRPr lang="en-US" sz="1400" smtClean="0"/>
          </a:p>
        </p:txBody>
      </p:sp>
      <p:pic>
        <p:nvPicPr>
          <p:cNvPr id="38914" name="Content Placeholder 11"/>
          <p:cNvPicPr>
            <a:picLocks noChangeAspect="1"/>
          </p:cNvPicPr>
          <p:nvPr/>
        </p:nvPicPr>
        <p:blipFill>
          <a:blip r:embed="rId3"/>
          <a:srcRect/>
          <a:stretch>
            <a:fillRect/>
          </a:stretch>
        </p:blipFill>
        <p:spPr bwMode="auto">
          <a:xfrm>
            <a:off x="7602538" y="3413125"/>
            <a:ext cx="3827462" cy="1914525"/>
          </a:xfrm>
          <a:prstGeom prst="rect">
            <a:avLst/>
          </a:prstGeom>
          <a:noFill/>
          <a:ln w="9525">
            <a:noFill/>
            <a:miter lim="800000"/>
            <a:headEnd/>
            <a:tailEnd/>
          </a:ln>
        </p:spPr>
      </p:pic>
      <p:sp>
        <p:nvSpPr>
          <p:cNvPr id="38915" name="Rettangolo 8"/>
          <p:cNvSpPr>
            <a:spLocks noChangeArrowheads="1"/>
          </p:cNvSpPr>
          <p:nvPr/>
        </p:nvSpPr>
        <p:spPr bwMode="auto">
          <a:xfrm>
            <a:off x="957263" y="820738"/>
            <a:ext cx="9169400" cy="5905500"/>
          </a:xfrm>
          <a:prstGeom prst="rect">
            <a:avLst/>
          </a:prstGeom>
          <a:noFill/>
          <a:ln w="9525">
            <a:noFill/>
            <a:miter lim="800000"/>
            <a:headEnd/>
            <a:tailEnd/>
          </a:ln>
        </p:spPr>
        <p:txBody>
          <a:bodyPr>
            <a:spAutoFit/>
          </a:bodyPr>
          <a:lstStyle/>
          <a:p>
            <a:pPr>
              <a:spcBef>
                <a:spcPts val="1000"/>
              </a:spcBef>
            </a:pPr>
            <a:r>
              <a:rPr lang="en-US" sz="2200">
                <a:solidFill>
                  <a:schemeClr val="bg1"/>
                </a:solidFill>
                <a:latin typeface="Century Gothic" pitchFamily="34" charset="0"/>
              </a:rPr>
              <a:t>Con il termine </a:t>
            </a:r>
            <a:r>
              <a:rPr lang="en-US" sz="2200" b="1" i="1">
                <a:solidFill>
                  <a:schemeClr val="bg1"/>
                </a:solidFill>
                <a:latin typeface="Century Gothic" pitchFamily="34" charset="0"/>
              </a:rPr>
              <a:t>risorse naturali </a:t>
            </a:r>
            <a:r>
              <a:rPr lang="en-US" sz="2200">
                <a:solidFill>
                  <a:schemeClr val="bg1"/>
                </a:solidFill>
                <a:latin typeface="Century Gothic" pitchFamily="34" charset="0"/>
              </a:rPr>
              <a:t>si intendono tutte le sostanze, le forme di energia, le forze ambientali e biologiche proprie del nostro pianeta che, opportunamente trasformate e valorizzate, sono in grado di produrre ricchezza o valore e dare un contributo significativo all'evoluzione del sistema socio-economico. </a:t>
            </a:r>
          </a:p>
          <a:p>
            <a:pPr>
              <a:spcBef>
                <a:spcPts val="1000"/>
              </a:spcBef>
            </a:pPr>
            <a:endParaRPr lang="en-US" sz="2200">
              <a:latin typeface="Century Gothic" pitchFamily="34" charset="0"/>
            </a:endParaRPr>
          </a:p>
          <a:p>
            <a:pPr>
              <a:spcBef>
                <a:spcPts val="1000"/>
              </a:spcBef>
            </a:pPr>
            <a:endParaRPr lang="en-US">
              <a:latin typeface="Century Gothic" pitchFamily="34" charset="0"/>
            </a:endParaRPr>
          </a:p>
          <a:p>
            <a:pPr>
              <a:spcBef>
                <a:spcPts val="1000"/>
              </a:spcBef>
            </a:pPr>
            <a:r>
              <a:rPr lang="en-US" sz="1400">
                <a:latin typeface="Century Gothic" pitchFamily="34" charset="0"/>
              </a:rPr>
              <a:t>Le risorse naturali si dividono in:</a:t>
            </a:r>
          </a:p>
          <a:p>
            <a:pPr>
              <a:spcBef>
                <a:spcPts val="1000"/>
              </a:spcBef>
              <a:buFont typeface="Wingdings" pitchFamily="2" charset="2"/>
              <a:buChar char="Ø"/>
            </a:pPr>
            <a:r>
              <a:rPr lang="en-US" sz="1400">
                <a:latin typeface="Century Gothic" pitchFamily="34" charset="0"/>
              </a:rPr>
              <a:t> risorse idriche</a:t>
            </a:r>
          </a:p>
          <a:p>
            <a:pPr>
              <a:spcBef>
                <a:spcPts val="1000"/>
              </a:spcBef>
              <a:buFont typeface="Wingdings" pitchFamily="2" charset="2"/>
              <a:buChar char="Ø"/>
            </a:pPr>
            <a:r>
              <a:rPr lang="en-US" sz="1400">
                <a:latin typeface="Century Gothic" pitchFamily="34" charset="0"/>
              </a:rPr>
              <a:t> risorse energetiche</a:t>
            </a:r>
          </a:p>
          <a:p>
            <a:pPr>
              <a:spcBef>
                <a:spcPts val="1000"/>
              </a:spcBef>
              <a:buFont typeface="Wingdings" pitchFamily="2" charset="2"/>
              <a:buChar char="Ø"/>
            </a:pPr>
            <a:r>
              <a:rPr lang="en-US" sz="1400">
                <a:latin typeface="Century Gothic" pitchFamily="34" charset="0"/>
              </a:rPr>
              <a:t> risorse minerarie</a:t>
            </a:r>
          </a:p>
          <a:p>
            <a:pPr>
              <a:spcBef>
                <a:spcPts val="1000"/>
              </a:spcBef>
            </a:pPr>
            <a:r>
              <a:rPr lang="en-US" sz="1400">
                <a:latin typeface="Century Gothic" pitchFamily="34" charset="0"/>
              </a:rPr>
              <a:t>Distinguiamo anche tra:</a:t>
            </a:r>
          </a:p>
          <a:p>
            <a:pPr>
              <a:spcBef>
                <a:spcPts val="1000"/>
              </a:spcBef>
              <a:buFont typeface="Arial" charset="0"/>
              <a:buChar char="•"/>
            </a:pPr>
            <a:r>
              <a:rPr lang="en-US" sz="1400">
                <a:latin typeface="Century Gothic" pitchFamily="34" charset="0"/>
              </a:rPr>
              <a:t> risorse rinnovabili, ovvero quelle che non si esauriscono con l'uso</a:t>
            </a:r>
          </a:p>
          <a:p>
            <a:pPr>
              <a:spcBef>
                <a:spcPts val="1000"/>
              </a:spcBef>
              <a:buFont typeface="Arial" charset="0"/>
              <a:buChar char="•"/>
            </a:pPr>
            <a:r>
              <a:rPr lang="en-US" sz="1400">
                <a:latin typeface="Century Gothic" pitchFamily="34" charset="0"/>
              </a:rPr>
              <a:t> risorse non rinnovabili, ovvero quelle disponibili in quantità limitata</a:t>
            </a:r>
          </a:p>
          <a:p>
            <a:pPr>
              <a:spcBef>
                <a:spcPts val="1000"/>
              </a:spcBef>
              <a:buFont typeface="Arial" charset="0"/>
              <a:buChar char="•"/>
            </a:pPr>
            <a:endParaRPr lang="en-US" sz="1400">
              <a:latin typeface="Century Gothic" pitchFamily="34" charset="0"/>
            </a:endParaRPr>
          </a:p>
          <a:p>
            <a:pPr>
              <a:spcBef>
                <a:spcPts val="1000"/>
              </a:spcBef>
            </a:pPr>
            <a:r>
              <a:rPr lang="en-US" sz="2400" b="1">
                <a:latin typeface="Century Gothic" pitchFamily="34" charset="0"/>
              </a:rPr>
              <a:t>Spesso in passato hanno usato queste risorse per muoversi...  </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1"/>
          <p:cNvSpPr>
            <a:spLocks noGrp="1"/>
          </p:cNvSpPr>
          <p:nvPr>
            <p:ph type="ctrTitle"/>
          </p:nvPr>
        </p:nvSpPr>
        <p:spPr>
          <a:xfrm>
            <a:off x="1446213" y="3098800"/>
            <a:ext cx="9144000" cy="2387600"/>
          </a:xfrm>
        </p:spPr>
        <p:txBody>
          <a:bodyPr/>
          <a:lstStyle/>
          <a:p>
            <a:pPr algn="ctr"/>
            <a:r>
              <a:rPr lang="it-IT" sz="6600" smtClean="0"/>
              <a:t>IMPARARE DAL PASSATO</a:t>
            </a:r>
            <a:br>
              <a:rPr lang="it-IT" sz="6600" smtClean="0"/>
            </a:br>
            <a:r>
              <a:rPr lang="it-IT" sz="6600" smtClean="0"/>
              <a:t>PER RISOLVERE </a:t>
            </a:r>
            <a:br>
              <a:rPr lang="it-IT" sz="6600" smtClean="0"/>
            </a:br>
            <a:r>
              <a:rPr lang="it-IT" sz="6600" smtClean="0"/>
              <a:t>I PROBLEMI DI OGGI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Content Placeholder 11"/>
          <p:cNvPicPr>
            <a:picLocks noChangeAspect="1"/>
          </p:cNvPicPr>
          <p:nvPr/>
        </p:nvPicPr>
        <p:blipFill>
          <a:blip r:embed="rId3"/>
          <a:srcRect/>
          <a:stretch>
            <a:fillRect/>
          </a:stretch>
        </p:blipFill>
        <p:spPr bwMode="auto">
          <a:xfrm>
            <a:off x="0" y="-58738"/>
            <a:ext cx="12384088" cy="6916738"/>
          </a:xfrm>
          <a:prstGeom prst="rect">
            <a:avLst/>
          </a:prstGeom>
          <a:noFill/>
          <a:ln w="9525">
            <a:noFill/>
            <a:miter lim="800000"/>
            <a:headEnd/>
            <a:tailEnd/>
          </a:ln>
        </p:spPr>
      </p:pic>
      <p:pic>
        <p:nvPicPr>
          <p:cNvPr id="40962" name="Content Placeholder 13"/>
          <p:cNvPicPr>
            <a:picLocks noChangeAspect="1"/>
          </p:cNvPicPr>
          <p:nvPr/>
        </p:nvPicPr>
        <p:blipFill>
          <a:blip r:embed="rId4"/>
          <a:srcRect l="752" t="-16890" r="-752" b="16890"/>
          <a:stretch>
            <a:fillRect/>
          </a:stretch>
        </p:blipFill>
        <p:spPr bwMode="auto">
          <a:xfrm>
            <a:off x="9523413" y="-223838"/>
            <a:ext cx="3190875" cy="3178176"/>
          </a:xfrm>
          <a:prstGeom prst="rect">
            <a:avLst/>
          </a:prstGeom>
          <a:noFill/>
          <a:ln w="9525">
            <a:noFill/>
            <a:miter lim="800000"/>
            <a:headEnd/>
            <a:tailEnd/>
          </a:ln>
        </p:spPr>
      </p:pic>
      <p:pic>
        <p:nvPicPr>
          <p:cNvPr id="40963" name="Picture 15"/>
          <p:cNvPicPr>
            <a:picLocks noChangeAspect="1"/>
          </p:cNvPicPr>
          <p:nvPr/>
        </p:nvPicPr>
        <p:blipFill>
          <a:blip r:embed="rId5"/>
          <a:srcRect/>
          <a:stretch>
            <a:fillRect/>
          </a:stretch>
        </p:blipFill>
        <p:spPr bwMode="auto">
          <a:xfrm>
            <a:off x="-212725" y="1836738"/>
            <a:ext cx="2254250" cy="3001962"/>
          </a:xfrm>
          <a:prstGeom prst="rect">
            <a:avLst/>
          </a:prstGeom>
          <a:noFill/>
          <a:ln w="9525">
            <a:noFill/>
            <a:miter lim="800000"/>
            <a:headEnd/>
            <a:tailEnd/>
          </a:ln>
        </p:spPr>
      </p:pic>
      <p:sp>
        <p:nvSpPr>
          <p:cNvPr id="6" name="Text Box 16"/>
          <p:cNvSpPr/>
          <p:nvPr/>
        </p:nvSpPr>
        <p:spPr>
          <a:xfrm>
            <a:off x="1336675" y="5822950"/>
            <a:ext cx="9710738" cy="103505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it-IT" sz="6000" dirty="0">
                <a:solidFill>
                  <a:srgbClr val="00B0F0"/>
                </a:solidFill>
                <a:latin typeface="Century Gothic" pitchFamily="18"/>
                <a:ea typeface="Microsoft YaHei" pitchFamily="2"/>
                <a:cs typeface="Century Gothic" pitchFamily="2"/>
              </a:rPr>
              <a:t>FUOCO E MONGOLFIERA</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5"/>
          <p:cNvSpPr>
            <a:spLocks noGrp="1"/>
          </p:cNvSpPr>
          <p:nvPr>
            <p:ph type="body" idx="4294967295"/>
          </p:nvPr>
        </p:nvSpPr>
        <p:spPr>
          <a:xfrm>
            <a:off x="0" y="700088"/>
            <a:ext cx="10515600" cy="5353050"/>
          </a:xfrm>
        </p:spPr>
        <p:txBody>
          <a:bodyPr/>
          <a:lstStyle/>
          <a:p>
            <a:pPr>
              <a:buFont typeface="Wingdings 3" pitchFamily="18" charset="2"/>
              <a:buNone/>
            </a:pPr>
            <a:r>
              <a:rPr lang="en-US" sz="1600" smtClean="0">
                <a:solidFill>
                  <a:schemeClr val="tx1"/>
                </a:solidFill>
              </a:rPr>
              <a:t>       </a:t>
            </a:r>
            <a:r>
              <a:rPr lang="en-US" sz="1600" b="1" smtClean="0">
                <a:solidFill>
                  <a:schemeClr val="tx1"/>
                </a:solidFill>
              </a:rPr>
              <a:t>Il fuoco </a:t>
            </a:r>
            <a:r>
              <a:rPr lang="en-US" sz="1600" smtClean="0">
                <a:solidFill>
                  <a:schemeClr val="tx1"/>
                </a:solidFill>
              </a:rPr>
              <a:t>è l'effetto di una combustione data da due risorse naturali, ossigeno (comburente),legna (combustibile) e innesco (fiammifero,accendino...) questi tre elementi formano il “triangolo del fuoco”. La sua scoperta risale all'incirca a 1 milione di anni fa e fu molto utile per la sopravvivenza dell'uomo.</a:t>
            </a:r>
          </a:p>
          <a:p>
            <a:pPr>
              <a:buFont typeface="Wingdings 3" pitchFamily="18" charset="2"/>
              <a:buNone/>
            </a:pPr>
            <a:r>
              <a:rPr lang="en-US" sz="1600" smtClean="0">
                <a:solidFill>
                  <a:schemeClr val="tx1"/>
                </a:solidFill>
              </a:rPr>
              <a:t>      Il fuoco venne usato anche nei mezzi di trasporto, infatti </a:t>
            </a:r>
            <a:r>
              <a:rPr lang="en-US" sz="1600" b="1" smtClean="0">
                <a:solidFill>
                  <a:schemeClr val="tx1"/>
                </a:solidFill>
              </a:rPr>
              <a:t>esso permette lo spostamento della mongolfiera.</a:t>
            </a:r>
          </a:p>
          <a:p>
            <a:pPr algn="ctr">
              <a:buFont typeface="Wingdings 3" pitchFamily="18" charset="2"/>
              <a:buNone/>
            </a:pPr>
            <a:r>
              <a:rPr lang="en-US" sz="2400" smtClean="0">
                <a:solidFill>
                  <a:srgbClr val="00B0F0"/>
                </a:solidFill>
              </a:rPr>
              <a:t>   LA MONGOLFIERA</a:t>
            </a:r>
          </a:p>
          <a:p>
            <a:pPr>
              <a:buFont typeface="Wingdings 3" pitchFamily="18" charset="2"/>
              <a:buNone/>
            </a:pPr>
            <a:r>
              <a:rPr lang="en-US" sz="1600" smtClean="0">
                <a:solidFill>
                  <a:schemeClr val="tx1"/>
                </a:solidFill>
              </a:rPr>
              <a:t>      La mongolfiera è un aereomobile che utilizza il fuoco per riscaldare l'aria e renderla più leggera  di quella circostante ed ottenere una spinta verso l'alto necessaria  per sollevarsi da terra secondo il principio di Archimede.</a:t>
            </a:r>
          </a:p>
          <a:p>
            <a:pPr>
              <a:buFont typeface="Wingdings 3" pitchFamily="18" charset="2"/>
              <a:buNone/>
            </a:pPr>
            <a:r>
              <a:rPr lang="en-US" sz="1600" b="1" smtClean="0">
                <a:solidFill>
                  <a:schemeClr val="tx1"/>
                </a:solidFill>
              </a:rPr>
              <a:t>      In passato </a:t>
            </a:r>
            <a:r>
              <a:rPr lang="en-US" sz="1600" smtClean="0">
                <a:solidFill>
                  <a:schemeClr val="tx1"/>
                </a:solidFill>
              </a:rPr>
              <a:t>le mongolfiere </a:t>
            </a:r>
            <a:r>
              <a:rPr lang="en-US" sz="1600" b="1" smtClean="0">
                <a:solidFill>
                  <a:schemeClr val="tx1"/>
                </a:solidFill>
              </a:rPr>
              <a:t>erano dei palloni ad aria calda senza equipaggio </a:t>
            </a:r>
            <a:r>
              <a:rPr lang="en-US" sz="1600" smtClean="0">
                <a:solidFill>
                  <a:schemeClr val="tx1"/>
                </a:solidFill>
              </a:rPr>
              <a:t>usati molto dai cinesi per segnalazioni militari, erano conosciute come lanterne.</a:t>
            </a:r>
          </a:p>
          <a:p>
            <a:pPr>
              <a:buFont typeface="Wingdings 3" pitchFamily="18" charset="2"/>
              <a:buNone/>
            </a:pPr>
            <a:r>
              <a:rPr lang="en-US" sz="1600" smtClean="0">
                <a:solidFill>
                  <a:schemeClr val="tx1"/>
                </a:solidFill>
              </a:rPr>
              <a:t>      </a:t>
            </a:r>
            <a:r>
              <a:rPr lang="en-US" sz="1600" b="1" smtClean="0">
                <a:solidFill>
                  <a:schemeClr val="tx1"/>
                </a:solidFill>
              </a:rPr>
              <a:t>Il primo volo </a:t>
            </a:r>
            <a:r>
              <a:rPr lang="en-US" sz="1600" smtClean="0">
                <a:solidFill>
                  <a:schemeClr val="tx1"/>
                </a:solidFill>
              </a:rPr>
              <a:t>documentato di un pallone ad aria calda avvenne l'8 agosto del </a:t>
            </a:r>
            <a:r>
              <a:rPr lang="en-US" sz="1600" b="1" smtClean="0">
                <a:solidFill>
                  <a:schemeClr val="tx1"/>
                </a:solidFill>
              </a:rPr>
              <a:t>1709</a:t>
            </a:r>
            <a:r>
              <a:rPr lang="en-US" sz="1600" smtClean="0">
                <a:solidFill>
                  <a:schemeClr val="tx1"/>
                </a:solidFill>
              </a:rPr>
              <a:t> a Lisbona. Il portogese Gusmao riuscì a far decollare un piccolo pallone fatto di carta piena d'aria calda a circa quattro metri dal suolo.</a:t>
            </a:r>
          </a:p>
          <a:p>
            <a:pPr>
              <a:buFont typeface="Wingdings 3" pitchFamily="18" charset="2"/>
              <a:buNone/>
            </a:pPr>
            <a:r>
              <a:rPr lang="en-US" sz="1600" smtClean="0">
                <a:solidFill>
                  <a:schemeClr val="tx1"/>
                </a:solidFill>
              </a:rPr>
              <a:t>      In seguito queste lanterne vennero migliorate e vi venne aggiunto un equipaggio;il primo volo accertato di un pallone capace di portare persone avvenne il 19 ottobe </a:t>
            </a:r>
            <a:r>
              <a:rPr lang="en-US" sz="1600" b="1" smtClean="0">
                <a:solidFill>
                  <a:schemeClr val="tx1"/>
                </a:solidFill>
              </a:rPr>
              <a:t>1783 a Parigi</a:t>
            </a:r>
            <a:r>
              <a:rPr lang="en-US" sz="1600" smtClean="0">
                <a:solidFill>
                  <a:schemeClr val="tx1"/>
                </a:solidFill>
              </a:rPr>
              <a:t>, il pallone usava aria calda per volare e venne creato da </a:t>
            </a:r>
            <a:r>
              <a:rPr lang="en-US" sz="1600" b="1" smtClean="0">
                <a:solidFill>
                  <a:schemeClr val="tx1"/>
                </a:solidFill>
              </a:rPr>
              <a:t>Montgolfier</a:t>
            </a:r>
            <a:r>
              <a:rPr lang="en-US" sz="1600" smtClean="0">
                <a:solidFill>
                  <a:schemeClr val="tx1"/>
                </a:solidFill>
              </a:rPr>
              <a:t> (da cui il nome mongolfiera). In quell'occasione il pallone era vincolato a terra e portava a bordo tre scienziati francesi.</a:t>
            </a:r>
          </a:p>
          <a:p>
            <a:pPr>
              <a:buFont typeface="Wingdings 3" pitchFamily="18" charset="2"/>
              <a:buNone/>
            </a:pPr>
            <a:r>
              <a:rPr lang="en-US" sz="1600" smtClean="0">
                <a:solidFill>
                  <a:schemeClr val="tx1"/>
                </a:solidFill>
              </a:rPr>
              <a:t>      Il primo volo “libero” avvenne circa un mese dopo.</a:t>
            </a:r>
          </a:p>
          <a:p>
            <a:pPr>
              <a:buFont typeface="Wingdings 3" pitchFamily="18" charset="2"/>
              <a:buNone/>
            </a:pPr>
            <a:r>
              <a:rPr lang="en-US" sz="1600" smtClean="0">
                <a:solidFill>
                  <a:schemeClr val="tx1"/>
                </a:solidFill>
              </a:rPr>
              <a:t>.</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5"/>
          <p:cNvPicPr>
            <a:picLocks noChangeAspect="1"/>
          </p:cNvPicPr>
          <p:nvPr/>
        </p:nvPicPr>
        <p:blipFill>
          <a:blip r:embed="rId3"/>
          <a:srcRect/>
          <a:stretch>
            <a:fillRect/>
          </a:stretch>
        </p:blipFill>
        <p:spPr bwMode="auto">
          <a:xfrm>
            <a:off x="-119063" y="71438"/>
            <a:ext cx="12431713" cy="7008812"/>
          </a:xfrm>
          <a:prstGeom prst="rect">
            <a:avLst/>
          </a:prstGeom>
          <a:noFill/>
          <a:ln w="9525">
            <a:noFill/>
            <a:miter lim="800000"/>
            <a:headEnd/>
            <a:tailEnd/>
          </a:ln>
        </p:spPr>
      </p:pic>
      <p:sp>
        <p:nvSpPr>
          <p:cNvPr id="4" name="Text Box 13"/>
          <p:cNvSpPr/>
          <p:nvPr/>
        </p:nvSpPr>
        <p:spPr>
          <a:xfrm>
            <a:off x="354013" y="1687513"/>
            <a:ext cx="7272337" cy="2166937"/>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it-IT" sz="6600" dirty="0">
                <a:solidFill>
                  <a:srgbClr val="002060"/>
                </a:solidFill>
                <a:latin typeface="Century Gothic" panose="020B0502020202020204" pitchFamily="34" charset="0"/>
                <a:ea typeface="Microsoft YaHei" pitchFamily="2"/>
                <a:cs typeface="Arial" pitchFamily="2"/>
              </a:rPr>
              <a:t>LE FIBRE TESSILI E LE VELE</a:t>
            </a:r>
          </a:p>
        </p:txBody>
      </p:sp>
      <p:pic>
        <p:nvPicPr>
          <p:cNvPr id="45059" name="Content Placeholder 16"/>
          <p:cNvPicPr>
            <a:picLocks noChangeAspect="1"/>
          </p:cNvPicPr>
          <p:nvPr/>
        </p:nvPicPr>
        <p:blipFill>
          <a:blip r:embed="rId4"/>
          <a:srcRect/>
          <a:stretch>
            <a:fillRect/>
          </a:stretch>
        </p:blipFill>
        <p:spPr bwMode="auto">
          <a:xfrm>
            <a:off x="1285875" y="3922713"/>
            <a:ext cx="4027488" cy="2757487"/>
          </a:xfrm>
          <a:prstGeom prst="rect">
            <a:avLst/>
          </a:prstGeom>
          <a:gradFill rotWithShape="0">
            <a:gsLst>
              <a:gs pos="0">
                <a:srgbClr val="FFCCFF"/>
              </a:gs>
              <a:gs pos="100000">
                <a:srgbClr val="FF00FF"/>
              </a:gs>
            </a:gsLst>
            <a:path path="rect">
              <a:fillToRect l="50000" t="50000" r="50000" b="50000"/>
            </a:path>
          </a:gradFill>
          <a:ln w="9525">
            <a:noFill/>
            <a:miter lim="800000"/>
            <a:headEnd/>
            <a:tailEnd/>
          </a:ln>
        </p:spPr>
      </p:pic>
      <p:pic>
        <p:nvPicPr>
          <p:cNvPr id="45060" name="Picture 17"/>
          <p:cNvPicPr>
            <a:picLocks noChangeAspect="1"/>
          </p:cNvPicPr>
          <p:nvPr/>
        </p:nvPicPr>
        <p:blipFill>
          <a:blip r:embed="rId5"/>
          <a:srcRect/>
          <a:stretch>
            <a:fillRect/>
          </a:stretch>
        </p:blipFill>
        <p:spPr bwMode="auto">
          <a:xfrm>
            <a:off x="7929563" y="812800"/>
            <a:ext cx="3867150" cy="28844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1052513" y="492125"/>
            <a:ext cx="9437687" cy="5934075"/>
          </a:xfrm>
        </p:spPr>
        <p:txBody>
          <a:bodyPr rtlCol="0">
            <a:normAutofit lnSpcReduction="10000"/>
          </a:bodyPr>
          <a:lstStyle/>
          <a:p>
            <a:pPr marL="0" fontAlgn="auto">
              <a:spcAft>
                <a:spcPts val="0"/>
              </a:spcAft>
              <a:buFont typeface="Wingdings 3" charset="2"/>
              <a:buNone/>
              <a:defRPr/>
            </a:pPr>
            <a:r>
              <a:rPr lang="en-US" sz="1600" dirty="0" smtClean="0">
                <a:solidFill>
                  <a:schemeClr val="tx1"/>
                </a:solidFill>
              </a:rPr>
              <a:t>Le </a:t>
            </a:r>
            <a:r>
              <a:rPr lang="en-US" sz="1600" b="1" dirty="0" err="1">
                <a:solidFill>
                  <a:schemeClr val="tx1"/>
                </a:solidFill>
              </a:rPr>
              <a:t>fibre</a:t>
            </a:r>
            <a:r>
              <a:rPr lang="en-US" sz="1600" b="1" dirty="0">
                <a:solidFill>
                  <a:schemeClr val="tx1"/>
                </a:solidFill>
              </a:rPr>
              <a:t> </a:t>
            </a:r>
            <a:r>
              <a:rPr lang="en-US" sz="1600" b="1" dirty="0" err="1">
                <a:solidFill>
                  <a:schemeClr val="tx1"/>
                </a:solidFill>
              </a:rPr>
              <a:t>tessili</a:t>
            </a:r>
            <a:r>
              <a:rPr lang="en-US" sz="1600" b="1"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prodotti</a:t>
            </a:r>
            <a:r>
              <a:rPr lang="en-US" sz="1600" dirty="0">
                <a:solidFill>
                  <a:schemeClr val="tx1"/>
                </a:solidFill>
              </a:rPr>
              <a:t> di </a:t>
            </a:r>
            <a:r>
              <a:rPr lang="en-US" sz="1600" dirty="0" err="1">
                <a:solidFill>
                  <a:schemeClr val="tx1"/>
                </a:solidFill>
              </a:rPr>
              <a:t>origine</a:t>
            </a:r>
            <a:r>
              <a:rPr lang="en-US" sz="1600" dirty="0">
                <a:solidFill>
                  <a:schemeClr val="tx1"/>
                </a:solidFill>
              </a:rPr>
              <a:t> </a:t>
            </a:r>
            <a:r>
              <a:rPr lang="en-US" sz="1600" dirty="0" err="1">
                <a:solidFill>
                  <a:schemeClr val="tx1"/>
                </a:solidFill>
              </a:rPr>
              <a:t>naturale</a:t>
            </a:r>
            <a:r>
              <a:rPr lang="en-US" sz="1600" dirty="0">
                <a:solidFill>
                  <a:schemeClr val="tx1"/>
                </a:solidFill>
              </a:rPr>
              <a:t> o </a:t>
            </a:r>
            <a:r>
              <a:rPr lang="en-US" sz="1600" dirty="0" err="1">
                <a:solidFill>
                  <a:schemeClr val="tx1"/>
                </a:solidFill>
              </a:rPr>
              <a:t>artificiale</a:t>
            </a:r>
            <a:r>
              <a:rPr lang="en-US" sz="1600" dirty="0">
                <a:solidFill>
                  <a:schemeClr val="tx1"/>
                </a:solidFill>
              </a:rPr>
              <a:t> </a:t>
            </a:r>
            <a:r>
              <a:rPr lang="en-US" sz="1600" dirty="0" err="1">
                <a:solidFill>
                  <a:schemeClr val="tx1"/>
                </a:solidFill>
              </a:rPr>
              <a:t>dai</a:t>
            </a:r>
            <a:r>
              <a:rPr lang="en-US" sz="1600" dirty="0">
                <a:solidFill>
                  <a:schemeClr val="tx1"/>
                </a:solidFill>
              </a:rPr>
              <a:t> </a:t>
            </a:r>
            <a:r>
              <a:rPr lang="en-US" sz="1600" dirty="0" err="1">
                <a:solidFill>
                  <a:schemeClr val="tx1"/>
                </a:solidFill>
              </a:rPr>
              <a:t>quali</a:t>
            </a:r>
            <a:r>
              <a:rPr lang="en-US" sz="1600" dirty="0">
                <a:solidFill>
                  <a:schemeClr val="tx1"/>
                </a:solidFill>
              </a:rPr>
              <a:t> è </a:t>
            </a:r>
            <a:r>
              <a:rPr lang="en-US" sz="1600" dirty="0" err="1">
                <a:solidFill>
                  <a:schemeClr val="tx1"/>
                </a:solidFill>
              </a:rPr>
              <a:t>possibile</a:t>
            </a:r>
            <a:r>
              <a:rPr lang="en-US" sz="1600" dirty="0">
                <a:solidFill>
                  <a:schemeClr val="tx1"/>
                </a:solidFill>
              </a:rPr>
              <a:t> </a:t>
            </a:r>
            <a:r>
              <a:rPr lang="en-US" sz="1600" dirty="0" err="1">
                <a:solidFill>
                  <a:schemeClr val="tx1"/>
                </a:solidFill>
              </a:rPr>
              <a:t>ricavare</a:t>
            </a:r>
            <a:r>
              <a:rPr lang="en-US" sz="1600" dirty="0">
                <a:solidFill>
                  <a:schemeClr val="tx1"/>
                </a:solidFill>
              </a:rPr>
              <a:t> un </a:t>
            </a:r>
            <a:r>
              <a:rPr lang="en-US" sz="1600" dirty="0" err="1" smtClean="0">
                <a:solidFill>
                  <a:schemeClr val="tx1"/>
                </a:solidFill>
              </a:rPr>
              <a:t>filato</a:t>
            </a:r>
            <a:r>
              <a:rPr lang="en-US" sz="1600" dirty="0" smtClean="0">
                <a:solidFill>
                  <a:schemeClr val="tx1"/>
                </a:solidFill>
              </a:rPr>
              <a:t>. In base </a:t>
            </a:r>
            <a:r>
              <a:rPr lang="en-US" sz="1600" dirty="0" err="1" smtClean="0">
                <a:solidFill>
                  <a:schemeClr val="tx1"/>
                </a:solidFill>
              </a:rPr>
              <a:t>alla</a:t>
            </a:r>
            <a:r>
              <a:rPr lang="en-US" sz="1600" dirty="0">
                <a:solidFill>
                  <a:schemeClr val="tx1"/>
                </a:solidFill>
              </a:rPr>
              <a:t> </a:t>
            </a:r>
            <a:r>
              <a:rPr lang="en-US" sz="1600" dirty="0" err="1" smtClean="0">
                <a:solidFill>
                  <a:schemeClr val="tx1"/>
                </a:solidFill>
              </a:rPr>
              <a:t>loro</a:t>
            </a:r>
            <a:r>
              <a:rPr lang="en-US" sz="1600" dirty="0" smtClean="0">
                <a:solidFill>
                  <a:schemeClr val="tx1"/>
                </a:solidFill>
              </a:rPr>
              <a:t> </a:t>
            </a:r>
            <a:r>
              <a:rPr lang="en-US" sz="1600" dirty="0" err="1">
                <a:solidFill>
                  <a:schemeClr val="tx1"/>
                </a:solidFill>
              </a:rPr>
              <a:t>origine</a:t>
            </a:r>
            <a:r>
              <a:rPr lang="en-US" sz="1600"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classificate</a:t>
            </a:r>
            <a:r>
              <a:rPr lang="en-US" sz="1600" dirty="0">
                <a:solidFill>
                  <a:schemeClr val="tx1"/>
                </a:solidFill>
              </a:rPr>
              <a:t> in:</a:t>
            </a:r>
          </a:p>
          <a:p>
            <a:pPr fontAlgn="auto">
              <a:spcAft>
                <a:spcPts val="0"/>
              </a:spcAft>
              <a:buFont typeface="Wingdings"/>
              <a:buChar char="Ø"/>
              <a:defRPr/>
            </a:pPr>
            <a:r>
              <a:rPr lang="en-US" sz="1600" dirty="0" err="1">
                <a:solidFill>
                  <a:schemeClr val="tx1"/>
                </a:solidFill>
              </a:rPr>
              <a:t>Fibre</a:t>
            </a:r>
            <a:r>
              <a:rPr lang="en-US" sz="1600" dirty="0">
                <a:solidFill>
                  <a:schemeClr val="tx1"/>
                </a:solidFill>
              </a:rPr>
              <a:t> </a:t>
            </a:r>
            <a:r>
              <a:rPr lang="en-US" sz="1600" dirty="0" err="1">
                <a:solidFill>
                  <a:schemeClr val="tx1"/>
                </a:solidFill>
              </a:rPr>
              <a:t>naturali</a:t>
            </a:r>
            <a:endParaRPr lang="en-US" sz="1600" dirty="0">
              <a:solidFill>
                <a:schemeClr val="tx1"/>
              </a:solidFill>
            </a:endParaRPr>
          </a:p>
          <a:p>
            <a:pPr fontAlgn="auto">
              <a:spcAft>
                <a:spcPts val="0"/>
              </a:spcAft>
              <a:buFont typeface="Wingdings"/>
              <a:buChar char="Ø"/>
              <a:defRPr/>
            </a:pPr>
            <a:r>
              <a:rPr lang="en-US" sz="1600" dirty="0" err="1">
                <a:solidFill>
                  <a:schemeClr val="tx1"/>
                </a:solidFill>
              </a:rPr>
              <a:t>Fibre</a:t>
            </a:r>
            <a:r>
              <a:rPr lang="en-US" sz="1600" dirty="0">
                <a:solidFill>
                  <a:schemeClr val="tx1"/>
                </a:solidFill>
              </a:rPr>
              <a:t> </a:t>
            </a:r>
            <a:r>
              <a:rPr lang="en-US" sz="1600" dirty="0" err="1">
                <a:solidFill>
                  <a:schemeClr val="tx1"/>
                </a:solidFill>
              </a:rPr>
              <a:t>artificiali</a:t>
            </a:r>
            <a:endParaRPr lang="en-US" sz="1600" dirty="0">
              <a:solidFill>
                <a:schemeClr val="tx1"/>
              </a:solidFill>
            </a:endParaRPr>
          </a:p>
          <a:p>
            <a:pPr fontAlgn="auto">
              <a:spcAft>
                <a:spcPts val="0"/>
              </a:spcAft>
              <a:buFont typeface="Wingdings"/>
              <a:buChar char="Ø"/>
              <a:defRPr/>
            </a:pPr>
            <a:r>
              <a:rPr lang="en-US" sz="1600" dirty="0" err="1">
                <a:solidFill>
                  <a:schemeClr val="tx1"/>
                </a:solidFill>
              </a:rPr>
              <a:t>Fibre</a:t>
            </a:r>
            <a:r>
              <a:rPr lang="en-US" sz="1600" dirty="0">
                <a:solidFill>
                  <a:schemeClr val="tx1"/>
                </a:solidFill>
              </a:rPr>
              <a:t> </a:t>
            </a:r>
            <a:r>
              <a:rPr lang="en-US" sz="1600" dirty="0" err="1">
                <a:solidFill>
                  <a:schemeClr val="tx1"/>
                </a:solidFill>
              </a:rPr>
              <a:t>sintetiche</a:t>
            </a:r>
            <a:endParaRPr lang="en-US" sz="1600" dirty="0">
              <a:solidFill>
                <a:schemeClr val="tx1"/>
              </a:solidFill>
            </a:endParaRPr>
          </a:p>
          <a:p>
            <a:pPr marL="0" fontAlgn="auto">
              <a:spcAft>
                <a:spcPts val="0"/>
              </a:spcAft>
              <a:buFont typeface="Wingdings 3" charset="2"/>
              <a:buNone/>
              <a:defRPr/>
            </a:pPr>
            <a:r>
              <a:rPr lang="en-US" sz="2400" b="1" dirty="0">
                <a:solidFill>
                  <a:schemeClr val="tx1"/>
                </a:solidFill>
              </a:rPr>
              <a:t>Le </a:t>
            </a:r>
            <a:r>
              <a:rPr lang="en-US" sz="2400" b="1" dirty="0" err="1">
                <a:solidFill>
                  <a:schemeClr val="tx1"/>
                </a:solidFill>
              </a:rPr>
              <a:t>fibre</a:t>
            </a:r>
            <a:r>
              <a:rPr lang="en-US" sz="2400" b="1" dirty="0">
                <a:solidFill>
                  <a:schemeClr val="tx1"/>
                </a:solidFill>
              </a:rPr>
              <a:t> </a:t>
            </a:r>
            <a:r>
              <a:rPr lang="en-US" sz="2400" b="1" dirty="0" err="1">
                <a:solidFill>
                  <a:schemeClr val="tx1"/>
                </a:solidFill>
              </a:rPr>
              <a:t>tessili</a:t>
            </a:r>
            <a:r>
              <a:rPr lang="en-US" sz="2400" b="1" dirty="0">
                <a:solidFill>
                  <a:schemeClr val="tx1"/>
                </a:solidFill>
              </a:rPr>
              <a:t> </a:t>
            </a:r>
            <a:r>
              <a:rPr lang="en-US" sz="2400" b="1" dirty="0" err="1">
                <a:solidFill>
                  <a:schemeClr val="tx1"/>
                </a:solidFill>
              </a:rPr>
              <a:t>naturali</a:t>
            </a:r>
            <a:r>
              <a:rPr lang="en-US" sz="2400" b="1" dirty="0">
                <a:solidFill>
                  <a:schemeClr val="tx1"/>
                </a:solidFill>
              </a:rPr>
              <a:t> </a:t>
            </a:r>
            <a:r>
              <a:rPr lang="en-US" sz="2400" b="1" dirty="0" err="1">
                <a:solidFill>
                  <a:schemeClr val="tx1"/>
                </a:solidFill>
              </a:rPr>
              <a:t>nel</a:t>
            </a:r>
            <a:r>
              <a:rPr lang="en-US" sz="2400" b="1" dirty="0">
                <a:solidFill>
                  <a:schemeClr val="tx1"/>
                </a:solidFill>
              </a:rPr>
              <a:t> </a:t>
            </a:r>
            <a:r>
              <a:rPr lang="en-US" sz="2400" b="1" dirty="0" err="1">
                <a:solidFill>
                  <a:schemeClr val="tx1"/>
                </a:solidFill>
              </a:rPr>
              <a:t>passato</a:t>
            </a:r>
            <a:r>
              <a:rPr lang="en-US" sz="2400" b="1" dirty="0">
                <a:solidFill>
                  <a:schemeClr val="tx1"/>
                </a:solidFill>
              </a:rPr>
              <a:t> </a:t>
            </a:r>
            <a:r>
              <a:rPr lang="en-US" sz="2400" b="1" dirty="0" err="1">
                <a:solidFill>
                  <a:schemeClr val="tx1"/>
                </a:solidFill>
              </a:rPr>
              <a:t>sono</a:t>
            </a:r>
            <a:r>
              <a:rPr lang="en-US" sz="2400" b="1" dirty="0">
                <a:solidFill>
                  <a:schemeClr val="tx1"/>
                </a:solidFill>
              </a:rPr>
              <a:t> state </a:t>
            </a:r>
            <a:r>
              <a:rPr lang="en-US" sz="2400" b="1" dirty="0" err="1">
                <a:solidFill>
                  <a:schemeClr val="tx1"/>
                </a:solidFill>
              </a:rPr>
              <a:t>utilizzate</a:t>
            </a:r>
            <a:r>
              <a:rPr lang="en-US" sz="2400" b="1" dirty="0">
                <a:solidFill>
                  <a:schemeClr val="tx1"/>
                </a:solidFill>
              </a:rPr>
              <a:t> </a:t>
            </a:r>
            <a:r>
              <a:rPr lang="en-US" sz="2400" b="1" dirty="0" smtClean="0">
                <a:solidFill>
                  <a:schemeClr val="tx1"/>
                </a:solidFill>
              </a:rPr>
              <a:t>per </a:t>
            </a:r>
            <a:r>
              <a:rPr lang="en-US" sz="2400" b="1" dirty="0" err="1" smtClean="0">
                <a:solidFill>
                  <a:schemeClr val="tx1"/>
                </a:solidFill>
              </a:rPr>
              <a:t>creare</a:t>
            </a:r>
            <a:r>
              <a:rPr lang="en-US" sz="2400" b="1" dirty="0" smtClean="0">
                <a:solidFill>
                  <a:schemeClr val="tx1"/>
                </a:solidFill>
              </a:rPr>
              <a:t> </a:t>
            </a:r>
            <a:r>
              <a:rPr lang="en-US" sz="2400" b="1" dirty="0">
                <a:solidFill>
                  <a:schemeClr val="tx1"/>
                </a:solidFill>
              </a:rPr>
              <a:t>le </a:t>
            </a:r>
            <a:r>
              <a:rPr lang="en-US" sz="2400" b="1" dirty="0" err="1">
                <a:solidFill>
                  <a:schemeClr val="tx1"/>
                </a:solidFill>
              </a:rPr>
              <a:t>vele</a:t>
            </a:r>
            <a:r>
              <a:rPr lang="en-US" sz="2400" b="1" dirty="0">
                <a:solidFill>
                  <a:schemeClr val="tx1"/>
                </a:solidFill>
              </a:rPr>
              <a:t>.</a:t>
            </a:r>
          </a:p>
          <a:p>
            <a:pPr algn="ctr" fontAlgn="auto">
              <a:spcAft>
                <a:spcPts val="0"/>
              </a:spcAft>
              <a:buFont typeface="Wingdings 3" charset="2"/>
              <a:buNone/>
              <a:defRPr/>
            </a:pPr>
            <a:endParaRPr lang="en-US" sz="2400" dirty="0" smtClean="0">
              <a:solidFill>
                <a:srgbClr val="002060"/>
              </a:solidFill>
            </a:endParaRPr>
          </a:p>
          <a:p>
            <a:pPr algn="ctr" fontAlgn="auto">
              <a:spcAft>
                <a:spcPts val="0"/>
              </a:spcAft>
              <a:buFont typeface="Wingdings 3" charset="2"/>
              <a:buNone/>
              <a:defRPr/>
            </a:pPr>
            <a:r>
              <a:rPr lang="en-US" sz="4000" dirty="0" smtClean="0">
                <a:solidFill>
                  <a:srgbClr val="002060"/>
                </a:solidFill>
              </a:rPr>
              <a:t>LE </a:t>
            </a:r>
            <a:r>
              <a:rPr lang="en-US" sz="4000" dirty="0">
                <a:solidFill>
                  <a:srgbClr val="002060"/>
                </a:solidFill>
              </a:rPr>
              <a:t>VELE</a:t>
            </a:r>
          </a:p>
          <a:p>
            <a:pPr marL="0" fontAlgn="auto">
              <a:spcAft>
                <a:spcPts val="0"/>
              </a:spcAft>
              <a:buFont typeface="Wingdings 3" charset="2"/>
              <a:buNone/>
              <a:defRPr/>
            </a:pPr>
            <a:r>
              <a:rPr lang="en-US" sz="1600" dirty="0" smtClean="0">
                <a:solidFill>
                  <a:schemeClr val="tx1"/>
                </a:solidFill>
              </a:rPr>
              <a:t>La </a:t>
            </a:r>
            <a:r>
              <a:rPr lang="en-US" sz="1600" dirty="0">
                <a:solidFill>
                  <a:schemeClr val="tx1"/>
                </a:solidFill>
              </a:rPr>
              <a:t>vela è </a:t>
            </a:r>
            <a:r>
              <a:rPr lang="en-US" sz="1600" dirty="0" err="1">
                <a:solidFill>
                  <a:schemeClr val="tx1"/>
                </a:solidFill>
              </a:rPr>
              <a:t>una</a:t>
            </a:r>
            <a:r>
              <a:rPr lang="en-US" sz="1600" dirty="0">
                <a:solidFill>
                  <a:schemeClr val="tx1"/>
                </a:solidFill>
              </a:rPr>
              <a:t> </a:t>
            </a:r>
            <a:r>
              <a:rPr lang="en-US" sz="1600" dirty="0" err="1">
                <a:solidFill>
                  <a:schemeClr val="tx1"/>
                </a:solidFill>
              </a:rPr>
              <a:t>superfice</a:t>
            </a:r>
            <a:r>
              <a:rPr lang="en-US" sz="1600" dirty="0">
                <a:solidFill>
                  <a:schemeClr val="tx1"/>
                </a:solidFill>
              </a:rPr>
              <a:t> di </a:t>
            </a:r>
            <a:r>
              <a:rPr lang="en-US" sz="1600" dirty="0" err="1">
                <a:solidFill>
                  <a:schemeClr val="tx1"/>
                </a:solidFill>
              </a:rPr>
              <a:t>tela</a:t>
            </a:r>
            <a:r>
              <a:rPr lang="en-US" sz="1600" dirty="0">
                <a:solidFill>
                  <a:schemeClr val="tx1"/>
                </a:solidFill>
              </a:rPr>
              <a:t> di forma tale </a:t>
            </a:r>
            <a:r>
              <a:rPr lang="en-US" sz="1600" dirty="0" err="1" smtClean="0">
                <a:solidFill>
                  <a:schemeClr val="tx1"/>
                </a:solidFill>
              </a:rPr>
              <a:t>che</a:t>
            </a:r>
            <a:r>
              <a:rPr lang="en-US" sz="1600" dirty="0" smtClean="0">
                <a:solidFill>
                  <a:schemeClr val="tx1"/>
                </a:solidFill>
              </a:rPr>
              <a:t>, </a:t>
            </a:r>
            <a:r>
              <a:rPr lang="en-US" sz="1600" dirty="0" err="1">
                <a:solidFill>
                  <a:schemeClr val="tx1"/>
                </a:solidFill>
              </a:rPr>
              <a:t>usando</a:t>
            </a:r>
            <a:r>
              <a:rPr lang="en-US" sz="1600" dirty="0">
                <a:solidFill>
                  <a:schemeClr val="tx1"/>
                </a:solidFill>
              </a:rPr>
              <a:t> la </a:t>
            </a:r>
            <a:r>
              <a:rPr lang="en-US" sz="1600" dirty="0" err="1">
                <a:solidFill>
                  <a:schemeClr val="tx1"/>
                </a:solidFill>
              </a:rPr>
              <a:t>forza</a:t>
            </a:r>
            <a:r>
              <a:rPr lang="en-US" sz="1600" dirty="0">
                <a:solidFill>
                  <a:schemeClr val="tx1"/>
                </a:solidFill>
              </a:rPr>
              <a:t> del </a:t>
            </a:r>
            <a:r>
              <a:rPr lang="en-US" sz="1600" dirty="0" err="1" smtClean="0">
                <a:solidFill>
                  <a:schemeClr val="tx1"/>
                </a:solidFill>
              </a:rPr>
              <a:t>vento</a:t>
            </a:r>
            <a:r>
              <a:rPr lang="en-US" sz="1600" dirty="0" smtClean="0">
                <a:solidFill>
                  <a:schemeClr val="tx1"/>
                </a:solidFill>
              </a:rPr>
              <a:t>, </a:t>
            </a:r>
            <a:r>
              <a:rPr lang="en-US" sz="1600" dirty="0">
                <a:solidFill>
                  <a:schemeClr val="tx1"/>
                </a:solidFill>
              </a:rPr>
              <a:t>genera </a:t>
            </a:r>
            <a:r>
              <a:rPr lang="en-US" sz="1600" dirty="0" err="1">
                <a:solidFill>
                  <a:schemeClr val="tx1"/>
                </a:solidFill>
              </a:rPr>
              <a:t>propulsione</a:t>
            </a:r>
            <a:r>
              <a:rPr lang="en-US" sz="1600" dirty="0">
                <a:solidFill>
                  <a:schemeClr val="tx1"/>
                </a:solidFill>
              </a:rPr>
              <a:t>. Il </a:t>
            </a:r>
            <a:r>
              <a:rPr lang="en-US" sz="1600" dirty="0" err="1">
                <a:solidFill>
                  <a:schemeClr val="tx1"/>
                </a:solidFill>
              </a:rPr>
              <a:t>suo</a:t>
            </a:r>
            <a:r>
              <a:rPr lang="en-US" sz="1600" dirty="0">
                <a:solidFill>
                  <a:schemeClr val="tx1"/>
                </a:solidFill>
              </a:rPr>
              <a:t> </a:t>
            </a:r>
            <a:r>
              <a:rPr lang="en-US" sz="1600" dirty="0" err="1">
                <a:solidFill>
                  <a:schemeClr val="tx1"/>
                </a:solidFill>
              </a:rPr>
              <a:t>funzionamento</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basa</a:t>
            </a:r>
            <a:r>
              <a:rPr lang="en-US" sz="1600" dirty="0">
                <a:solidFill>
                  <a:schemeClr val="tx1"/>
                </a:solidFill>
              </a:rPr>
              <a:t> </a:t>
            </a:r>
            <a:r>
              <a:rPr lang="en-US" sz="1600" dirty="0" err="1">
                <a:solidFill>
                  <a:schemeClr val="tx1"/>
                </a:solidFill>
              </a:rPr>
              <a:t>sulla</a:t>
            </a:r>
            <a:r>
              <a:rPr lang="en-US" sz="1600" dirty="0">
                <a:solidFill>
                  <a:schemeClr val="tx1"/>
                </a:solidFill>
              </a:rPr>
              <a:t> </a:t>
            </a:r>
            <a:r>
              <a:rPr lang="en-US" sz="1600" dirty="0" err="1">
                <a:solidFill>
                  <a:schemeClr val="tx1"/>
                </a:solidFill>
              </a:rPr>
              <a:t>dipendenza</a:t>
            </a:r>
            <a:r>
              <a:rPr lang="en-US" sz="1600" dirty="0">
                <a:solidFill>
                  <a:schemeClr val="tx1"/>
                </a:solidFill>
              </a:rPr>
              <a:t> </a:t>
            </a:r>
            <a:r>
              <a:rPr lang="en-US" sz="1600" dirty="0" err="1">
                <a:solidFill>
                  <a:schemeClr val="tx1"/>
                </a:solidFill>
              </a:rPr>
              <a:t>tra</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vento</a:t>
            </a:r>
            <a:r>
              <a:rPr lang="en-US" sz="1600" dirty="0">
                <a:solidFill>
                  <a:schemeClr val="tx1"/>
                </a:solidFill>
              </a:rPr>
              <a:t> (e la </a:t>
            </a:r>
            <a:r>
              <a:rPr lang="en-US" sz="1600" dirty="0" err="1">
                <a:solidFill>
                  <a:schemeClr val="tx1"/>
                </a:solidFill>
              </a:rPr>
              <a:t>sua</a:t>
            </a:r>
            <a:r>
              <a:rPr lang="en-US" sz="1600" dirty="0">
                <a:solidFill>
                  <a:schemeClr val="tx1"/>
                </a:solidFill>
              </a:rPr>
              <a:t> </a:t>
            </a:r>
            <a:r>
              <a:rPr lang="en-US" sz="1600" dirty="0" err="1">
                <a:solidFill>
                  <a:schemeClr val="tx1"/>
                </a:solidFill>
              </a:rPr>
              <a:t>direzione</a:t>
            </a:r>
            <a:r>
              <a:rPr lang="en-US" sz="1600" dirty="0">
                <a:solidFill>
                  <a:schemeClr val="tx1"/>
                </a:solidFill>
              </a:rPr>
              <a:t>) e </a:t>
            </a:r>
            <a:r>
              <a:rPr lang="en-US" sz="1600" dirty="0" err="1">
                <a:solidFill>
                  <a:schemeClr val="tx1"/>
                </a:solidFill>
              </a:rPr>
              <a:t>uno</a:t>
            </a:r>
            <a:r>
              <a:rPr lang="en-US" sz="1600" dirty="0">
                <a:solidFill>
                  <a:schemeClr val="tx1"/>
                </a:solidFill>
              </a:rPr>
              <a:t> o </a:t>
            </a:r>
            <a:r>
              <a:rPr lang="en-US" sz="1600" dirty="0" err="1">
                <a:solidFill>
                  <a:schemeClr val="tx1"/>
                </a:solidFill>
              </a:rPr>
              <a:t>più</a:t>
            </a:r>
            <a:r>
              <a:rPr lang="en-US" sz="1600" dirty="0">
                <a:solidFill>
                  <a:schemeClr val="tx1"/>
                </a:solidFill>
              </a:rPr>
              <a:t> </a:t>
            </a:r>
            <a:r>
              <a:rPr lang="en-US" sz="1600" dirty="0" err="1">
                <a:solidFill>
                  <a:schemeClr val="tx1"/>
                </a:solidFill>
              </a:rPr>
              <a:t>elementi</a:t>
            </a:r>
            <a:r>
              <a:rPr lang="en-US" sz="1600" dirty="0">
                <a:solidFill>
                  <a:schemeClr val="tx1"/>
                </a:solidFill>
              </a:rPr>
              <a:t> </a:t>
            </a:r>
            <a:r>
              <a:rPr lang="en-US" sz="1600" dirty="0" err="1">
                <a:solidFill>
                  <a:schemeClr val="tx1"/>
                </a:solidFill>
              </a:rPr>
              <a:t>fissi</a:t>
            </a:r>
            <a:r>
              <a:rPr lang="en-US" sz="1600" dirty="0">
                <a:solidFill>
                  <a:schemeClr val="tx1"/>
                </a:solidFill>
              </a:rPr>
              <a:t> o </a:t>
            </a:r>
            <a:r>
              <a:rPr lang="en-US" sz="1600" dirty="0" err="1">
                <a:solidFill>
                  <a:schemeClr val="tx1"/>
                </a:solidFill>
              </a:rPr>
              <a:t>mobili</a:t>
            </a:r>
            <a:r>
              <a:rPr lang="en-US" sz="1600" dirty="0">
                <a:solidFill>
                  <a:schemeClr val="tx1"/>
                </a:solidFill>
              </a:rPr>
              <a:t> </a:t>
            </a:r>
            <a:r>
              <a:rPr lang="en-US" sz="1600" dirty="0" err="1">
                <a:solidFill>
                  <a:schemeClr val="tx1"/>
                </a:solidFill>
              </a:rPr>
              <a:t>presenti</a:t>
            </a:r>
            <a:r>
              <a:rPr lang="en-US" sz="1600" dirty="0">
                <a:solidFill>
                  <a:schemeClr val="tx1"/>
                </a:solidFill>
              </a:rPr>
              <a:t> </a:t>
            </a:r>
            <a:r>
              <a:rPr lang="en-US" sz="1600" dirty="0" err="1">
                <a:solidFill>
                  <a:schemeClr val="tx1"/>
                </a:solidFill>
              </a:rPr>
              <a:t>sul</a:t>
            </a:r>
            <a:r>
              <a:rPr lang="en-US" sz="1600" dirty="0">
                <a:solidFill>
                  <a:schemeClr val="tx1"/>
                </a:solidFill>
              </a:rPr>
              <a:t> mezzo di </a:t>
            </a:r>
            <a:r>
              <a:rPr lang="en-US" sz="1600" dirty="0" err="1">
                <a:solidFill>
                  <a:schemeClr val="tx1"/>
                </a:solidFill>
              </a:rPr>
              <a:t>trasporto</a:t>
            </a:r>
            <a:r>
              <a:rPr lang="en-US" sz="1600" dirty="0">
                <a:solidFill>
                  <a:schemeClr val="tx1"/>
                </a:solidFill>
              </a:rPr>
              <a:t>. In base </a:t>
            </a:r>
            <a:r>
              <a:rPr lang="en-US" sz="1600" dirty="0" err="1">
                <a:solidFill>
                  <a:schemeClr val="tx1"/>
                </a:solidFill>
              </a:rPr>
              <a:t>alla</a:t>
            </a:r>
            <a:r>
              <a:rPr lang="en-US" sz="1600" dirty="0">
                <a:solidFill>
                  <a:schemeClr val="tx1"/>
                </a:solidFill>
              </a:rPr>
              <a:t> </a:t>
            </a:r>
            <a:r>
              <a:rPr lang="en-US" sz="1600" dirty="0" err="1">
                <a:solidFill>
                  <a:schemeClr val="tx1"/>
                </a:solidFill>
              </a:rPr>
              <a:t>loro</a:t>
            </a:r>
            <a:r>
              <a:rPr lang="en-US" sz="1600" dirty="0">
                <a:solidFill>
                  <a:schemeClr val="tx1"/>
                </a:solidFill>
              </a:rPr>
              <a:t> forma le </a:t>
            </a:r>
            <a:r>
              <a:rPr lang="en-US" sz="1600" dirty="0" err="1">
                <a:solidFill>
                  <a:schemeClr val="tx1"/>
                </a:solidFill>
              </a:rPr>
              <a:t>vele</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dividono</a:t>
            </a:r>
            <a:r>
              <a:rPr lang="en-US" sz="1600" dirty="0">
                <a:solidFill>
                  <a:schemeClr val="tx1"/>
                </a:solidFill>
              </a:rPr>
              <a:t> </a:t>
            </a:r>
            <a:r>
              <a:rPr lang="en-US" sz="1600" dirty="0" smtClean="0">
                <a:solidFill>
                  <a:schemeClr val="tx1"/>
                </a:solidFill>
              </a:rPr>
              <a:t>in: </a:t>
            </a:r>
          </a:p>
          <a:p>
            <a:pPr marL="0" indent="0" fontAlgn="auto">
              <a:spcAft>
                <a:spcPts val="0"/>
              </a:spcAft>
              <a:buFont typeface="Wingdings 3" charset="2"/>
              <a:buNone/>
              <a:defRPr/>
            </a:pPr>
            <a:r>
              <a:rPr lang="en-US" sz="1600" dirty="0" smtClean="0">
                <a:solidFill>
                  <a:schemeClr val="tx1"/>
                </a:solidFill>
              </a:rPr>
              <a:t>- quadrate</a:t>
            </a:r>
            <a:r>
              <a:rPr lang="en-US" sz="1600" dirty="0">
                <a:solidFill>
                  <a:schemeClr val="tx1"/>
                </a:solidFill>
              </a:rPr>
              <a:t>: </a:t>
            </a:r>
            <a:r>
              <a:rPr lang="en-US" sz="1600" dirty="0" err="1">
                <a:solidFill>
                  <a:schemeClr val="tx1"/>
                </a:solidFill>
              </a:rPr>
              <a:t>hanno</a:t>
            </a:r>
            <a:r>
              <a:rPr lang="en-US" sz="1600" dirty="0">
                <a:solidFill>
                  <a:schemeClr val="tx1"/>
                </a:solidFill>
              </a:rPr>
              <a:t> la forma di un </a:t>
            </a:r>
            <a:r>
              <a:rPr lang="en-US" sz="1600" dirty="0" err="1">
                <a:solidFill>
                  <a:schemeClr val="tx1"/>
                </a:solidFill>
              </a:rPr>
              <a:t>trapezio</a:t>
            </a:r>
            <a:r>
              <a:rPr lang="en-US" sz="1600" dirty="0">
                <a:solidFill>
                  <a:schemeClr val="tx1"/>
                </a:solidFill>
              </a:rPr>
              <a:t> </a:t>
            </a:r>
            <a:r>
              <a:rPr lang="en-US" sz="1600" dirty="0" err="1" smtClean="0">
                <a:solidFill>
                  <a:schemeClr val="tx1"/>
                </a:solidFill>
              </a:rPr>
              <a:t>isoscele</a:t>
            </a:r>
            <a:endParaRPr lang="en-US" sz="1600" dirty="0" smtClean="0">
              <a:solidFill>
                <a:schemeClr val="tx1"/>
              </a:solidFill>
            </a:endParaRPr>
          </a:p>
          <a:p>
            <a:pPr marL="0" indent="0" fontAlgn="auto">
              <a:spcAft>
                <a:spcPts val="0"/>
              </a:spcAft>
              <a:buClr>
                <a:srgbClr val="FFFFFF"/>
              </a:buClr>
              <a:buFont typeface="Wingdings 3" charset="2"/>
              <a:buNone/>
              <a:defRPr/>
            </a:pPr>
            <a:r>
              <a:rPr lang="en-US" sz="1600" dirty="0" smtClean="0">
                <a:solidFill>
                  <a:schemeClr val="tx1"/>
                </a:solidFill>
              </a:rPr>
              <a:t>- </a:t>
            </a:r>
            <a:r>
              <a:rPr lang="en-US" sz="1600" dirty="0" err="1" smtClean="0">
                <a:solidFill>
                  <a:schemeClr val="tx1"/>
                </a:solidFill>
              </a:rPr>
              <a:t>latine</a:t>
            </a:r>
            <a:r>
              <a:rPr lang="en-US" sz="1600" dirty="0">
                <a:solidFill>
                  <a:schemeClr val="tx1"/>
                </a:solidFill>
              </a:rPr>
              <a:t>: </a:t>
            </a:r>
            <a:r>
              <a:rPr lang="en-US" sz="1600" dirty="0" err="1">
                <a:solidFill>
                  <a:schemeClr val="tx1"/>
                </a:solidFill>
              </a:rPr>
              <a:t>hanno</a:t>
            </a:r>
            <a:r>
              <a:rPr lang="en-US" sz="1600" dirty="0">
                <a:solidFill>
                  <a:schemeClr val="tx1"/>
                </a:solidFill>
              </a:rPr>
              <a:t> </a:t>
            </a:r>
            <a:r>
              <a:rPr lang="en-US" sz="1600" dirty="0" err="1">
                <a:solidFill>
                  <a:schemeClr val="tx1"/>
                </a:solidFill>
              </a:rPr>
              <a:t>una</a:t>
            </a:r>
            <a:r>
              <a:rPr lang="en-US" sz="1600" dirty="0">
                <a:solidFill>
                  <a:schemeClr val="tx1"/>
                </a:solidFill>
              </a:rPr>
              <a:t> forma </a:t>
            </a:r>
            <a:r>
              <a:rPr lang="en-US" sz="1600" dirty="0" err="1">
                <a:solidFill>
                  <a:schemeClr val="tx1"/>
                </a:solidFill>
              </a:rPr>
              <a:t>triangolare</a:t>
            </a:r>
            <a:endParaRPr lang="en-US" sz="1600" dirty="0">
              <a:solidFill>
                <a:schemeClr val="tx1"/>
              </a:solidFill>
            </a:endParaRPr>
          </a:p>
          <a:p>
            <a:pPr marL="0" indent="0" fontAlgn="auto">
              <a:spcAft>
                <a:spcPts val="0"/>
              </a:spcAft>
              <a:buClr>
                <a:srgbClr val="FFFFFF"/>
              </a:buClr>
              <a:buFont typeface="Wingdings 3" charset="2"/>
              <a:buNone/>
              <a:defRPr/>
            </a:pPr>
            <a:r>
              <a:rPr lang="en-US" sz="1600" dirty="0" smtClean="0">
                <a:solidFill>
                  <a:schemeClr val="tx1"/>
                </a:solidFill>
              </a:rPr>
              <a:t>- </a:t>
            </a:r>
            <a:r>
              <a:rPr lang="en-US" sz="1600" dirty="0" err="1" smtClean="0">
                <a:solidFill>
                  <a:schemeClr val="tx1"/>
                </a:solidFill>
              </a:rPr>
              <a:t>auriche</a:t>
            </a:r>
            <a:r>
              <a:rPr lang="en-US" sz="1600" dirty="0">
                <a:solidFill>
                  <a:schemeClr val="tx1"/>
                </a:solidFill>
              </a:rPr>
              <a:t>: </a:t>
            </a:r>
            <a:r>
              <a:rPr lang="en-US" sz="1600" dirty="0" err="1">
                <a:solidFill>
                  <a:schemeClr val="tx1"/>
                </a:solidFill>
              </a:rPr>
              <a:t>hanno</a:t>
            </a:r>
            <a:r>
              <a:rPr lang="en-US" sz="1600" dirty="0">
                <a:solidFill>
                  <a:schemeClr val="tx1"/>
                </a:solidFill>
              </a:rPr>
              <a:t> la forma di un </a:t>
            </a:r>
            <a:r>
              <a:rPr lang="en-US" sz="1600" dirty="0" err="1">
                <a:solidFill>
                  <a:schemeClr val="tx1"/>
                </a:solidFill>
              </a:rPr>
              <a:t>trapezio</a:t>
            </a:r>
            <a:endParaRPr lang="en-US" sz="1600" dirty="0">
              <a:solidFill>
                <a:schemeClr val="tx1"/>
              </a:solidFill>
            </a:endParaRPr>
          </a:p>
          <a:p>
            <a:pPr marL="0" indent="0" fontAlgn="auto">
              <a:spcAft>
                <a:spcPts val="0"/>
              </a:spcAft>
              <a:buClr>
                <a:srgbClr val="FFFFFF"/>
              </a:buClr>
              <a:buFont typeface="Wingdings 3" charset="2"/>
              <a:buNone/>
              <a:defRPr/>
            </a:pPr>
            <a:r>
              <a:rPr lang="en-US" sz="1600" dirty="0" smtClean="0">
                <a:solidFill>
                  <a:schemeClr val="tx1"/>
                </a:solidFill>
              </a:rPr>
              <a:t>- </a:t>
            </a:r>
            <a:r>
              <a:rPr lang="en-US" sz="1600" dirty="0" err="1" smtClean="0">
                <a:solidFill>
                  <a:schemeClr val="tx1"/>
                </a:solidFill>
              </a:rPr>
              <a:t>bermudiane</a:t>
            </a:r>
            <a:r>
              <a:rPr lang="en-US" sz="1600" dirty="0">
                <a:solidFill>
                  <a:schemeClr val="tx1"/>
                </a:solidFill>
              </a:rPr>
              <a:t>: </a:t>
            </a:r>
            <a:r>
              <a:rPr lang="en-US" sz="1600" dirty="0" err="1">
                <a:solidFill>
                  <a:schemeClr val="tx1"/>
                </a:solidFill>
              </a:rPr>
              <a:t>hanno</a:t>
            </a:r>
            <a:r>
              <a:rPr lang="en-US" sz="1600" dirty="0">
                <a:solidFill>
                  <a:schemeClr val="tx1"/>
                </a:solidFill>
              </a:rPr>
              <a:t> </a:t>
            </a:r>
            <a:r>
              <a:rPr lang="en-US" sz="1600" dirty="0" err="1">
                <a:solidFill>
                  <a:schemeClr val="tx1"/>
                </a:solidFill>
              </a:rPr>
              <a:t>una</a:t>
            </a:r>
            <a:r>
              <a:rPr lang="en-US" sz="1600" dirty="0">
                <a:solidFill>
                  <a:schemeClr val="tx1"/>
                </a:solidFill>
              </a:rPr>
              <a:t> forma </a:t>
            </a:r>
            <a:r>
              <a:rPr lang="en-US" sz="1600" dirty="0" err="1">
                <a:solidFill>
                  <a:schemeClr val="tx1"/>
                </a:solidFill>
              </a:rPr>
              <a:t>triangolare</a:t>
            </a:r>
            <a:endParaRPr lang="en-US" sz="1600" dirty="0">
              <a:solidFill>
                <a:schemeClr val="tx1"/>
              </a:solidFill>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Content Placeholder 3"/>
          <p:cNvPicPr>
            <a:picLocks noChangeAspect="1"/>
          </p:cNvPicPr>
          <p:nvPr/>
        </p:nvPicPr>
        <p:blipFill>
          <a:blip r:embed="rId3"/>
          <a:srcRect/>
          <a:stretch>
            <a:fillRect/>
          </a:stretch>
        </p:blipFill>
        <p:spPr bwMode="auto">
          <a:xfrm>
            <a:off x="-26988" y="-36513"/>
            <a:ext cx="12314238" cy="6911976"/>
          </a:xfrm>
          <a:prstGeom prst="rect">
            <a:avLst/>
          </a:prstGeom>
          <a:noFill/>
          <a:ln w="9525">
            <a:noFill/>
            <a:miter lim="800000"/>
            <a:headEnd/>
            <a:tailEnd/>
          </a:ln>
        </p:spPr>
      </p:pic>
      <p:pic>
        <p:nvPicPr>
          <p:cNvPr id="49154" name="Content Placeholder 12"/>
          <p:cNvPicPr>
            <a:picLocks noChangeAspect="1"/>
          </p:cNvPicPr>
          <p:nvPr/>
        </p:nvPicPr>
        <p:blipFill>
          <a:blip r:embed="rId4"/>
          <a:srcRect l="2010" t="-2663" r="-2010" b="2663"/>
          <a:stretch>
            <a:fillRect/>
          </a:stretch>
        </p:blipFill>
        <p:spPr bwMode="auto">
          <a:xfrm>
            <a:off x="430213" y="3095625"/>
            <a:ext cx="4514850" cy="3381375"/>
          </a:xfrm>
          <a:prstGeom prst="rect">
            <a:avLst/>
          </a:prstGeom>
          <a:noFill/>
          <a:ln w="9525">
            <a:noFill/>
            <a:miter lim="800000"/>
            <a:headEnd/>
            <a:tailEnd/>
          </a:ln>
        </p:spPr>
      </p:pic>
      <p:pic>
        <p:nvPicPr>
          <p:cNvPr id="49155" name="Picture 14"/>
          <p:cNvPicPr>
            <a:picLocks noChangeAspect="1"/>
          </p:cNvPicPr>
          <p:nvPr/>
        </p:nvPicPr>
        <p:blipFill>
          <a:blip r:embed="rId5"/>
          <a:srcRect b="7503"/>
          <a:stretch>
            <a:fillRect/>
          </a:stretch>
        </p:blipFill>
        <p:spPr bwMode="auto">
          <a:xfrm>
            <a:off x="7288213" y="365125"/>
            <a:ext cx="4524375" cy="2792413"/>
          </a:xfrm>
          <a:prstGeom prst="rect">
            <a:avLst/>
          </a:prstGeom>
          <a:noFill/>
          <a:ln w="9525">
            <a:noFill/>
            <a:miter lim="800000"/>
            <a:headEnd/>
            <a:tailEnd/>
          </a:ln>
        </p:spPr>
      </p:pic>
      <p:sp>
        <p:nvSpPr>
          <p:cNvPr id="6" name="Text Box 5"/>
          <p:cNvSpPr/>
          <p:nvPr/>
        </p:nvSpPr>
        <p:spPr>
          <a:xfrm>
            <a:off x="760413" y="866775"/>
            <a:ext cx="5740400" cy="178911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it-IT" sz="5400" dirty="0">
                <a:solidFill>
                  <a:srgbClr val="FF0000"/>
                </a:solidFill>
                <a:latin typeface="Century Gothic" pitchFamily="18"/>
                <a:ea typeface="Microsoft YaHei" pitchFamily="2"/>
                <a:cs typeface="Century Gothic" pitchFamily="2"/>
              </a:rPr>
              <a:t>VENTO E BARCHE A VELA</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517525" y="484188"/>
            <a:ext cx="9558338" cy="6149975"/>
          </a:xfrm>
        </p:spPr>
        <p:txBody>
          <a:bodyPr rtlCol="0">
            <a:normAutofit fontScale="85000" lnSpcReduction="20000"/>
          </a:bodyPr>
          <a:lstStyle/>
          <a:p>
            <a:pPr marL="0" fontAlgn="auto">
              <a:spcAft>
                <a:spcPts val="0"/>
              </a:spcAft>
              <a:buFont typeface="Wingdings 3" charset="2"/>
              <a:buNone/>
              <a:defRPr/>
            </a:pPr>
            <a:r>
              <a:rPr lang="en-US" sz="2100" b="1" dirty="0">
                <a:solidFill>
                  <a:schemeClr val="tx1"/>
                </a:solidFill>
              </a:rPr>
              <a:t>Il </a:t>
            </a:r>
            <a:r>
              <a:rPr lang="en-US" sz="2100" b="1" dirty="0" err="1">
                <a:solidFill>
                  <a:schemeClr val="tx1"/>
                </a:solidFill>
              </a:rPr>
              <a:t>vento</a:t>
            </a:r>
            <a:r>
              <a:rPr lang="en-US" sz="2100" b="1" dirty="0">
                <a:solidFill>
                  <a:schemeClr val="tx1"/>
                </a:solidFill>
              </a:rPr>
              <a:t> </a:t>
            </a:r>
            <a:r>
              <a:rPr lang="en-US" sz="2100" dirty="0">
                <a:solidFill>
                  <a:schemeClr val="tx1"/>
                </a:solidFill>
              </a:rPr>
              <a:t>è  </a:t>
            </a:r>
            <a:r>
              <a:rPr lang="en-US" sz="2100" dirty="0" err="1">
                <a:solidFill>
                  <a:schemeClr val="tx1"/>
                </a:solidFill>
              </a:rPr>
              <a:t>il</a:t>
            </a:r>
            <a:r>
              <a:rPr lang="en-US" sz="2100" dirty="0">
                <a:solidFill>
                  <a:schemeClr val="tx1"/>
                </a:solidFill>
              </a:rPr>
              <a:t> </a:t>
            </a:r>
            <a:r>
              <a:rPr lang="en-US" sz="2100" dirty="0" err="1">
                <a:solidFill>
                  <a:schemeClr val="tx1"/>
                </a:solidFill>
              </a:rPr>
              <a:t>movimento</a:t>
            </a:r>
            <a:r>
              <a:rPr lang="en-US" sz="2100" dirty="0">
                <a:solidFill>
                  <a:schemeClr val="tx1"/>
                </a:solidFill>
              </a:rPr>
              <a:t> di </a:t>
            </a:r>
            <a:r>
              <a:rPr lang="en-US" sz="2100" dirty="0" err="1">
                <a:solidFill>
                  <a:schemeClr val="tx1"/>
                </a:solidFill>
              </a:rPr>
              <a:t>una</a:t>
            </a:r>
            <a:r>
              <a:rPr lang="en-US" sz="2100" dirty="0">
                <a:solidFill>
                  <a:schemeClr val="tx1"/>
                </a:solidFill>
              </a:rPr>
              <a:t> </a:t>
            </a:r>
            <a:r>
              <a:rPr lang="en-US" sz="2100" dirty="0" err="1">
                <a:solidFill>
                  <a:schemeClr val="tx1"/>
                </a:solidFill>
              </a:rPr>
              <a:t>massa</a:t>
            </a:r>
            <a:r>
              <a:rPr lang="en-US" sz="2100" dirty="0">
                <a:solidFill>
                  <a:schemeClr val="tx1"/>
                </a:solidFill>
              </a:rPr>
              <a:t> </a:t>
            </a:r>
            <a:r>
              <a:rPr lang="en-US" sz="2100" dirty="0" err="1">
                <a:solidFill>
                  <a:schemeClr val="tx1"/>
                </a:solidFill>
              </a:rPr>
              <a:t>d'aria</a:t>
            </a:r>
            <a:r>
              <a:rPr lang="en-US" sz="2100" dirty="0">
                <a:solidFill>
                  <a:schemeClr val="tx1"/>
                </a:solidFill>
              </a:rPr>
              <a:t> </a:t>
            </a:r>
            <a:r>
              <a:rPr lang="en-US" sz="2100" dirty="0" err="1">
                <a:solidFill>
                  <a:schemeClr val="tx1"/>
                </a:solidFill>
              </a:rPr>
              <a:t>atmosferica</a:t>
            </a:r>
            <a:r>
              <a:rPr lang="en-US" sz="2100" dirty="0">
                <a:solidFill>
                  <a:schemeClr val="tx1"/>
                </a:solidFill>
              </a:rPr>
              <a:t> da </a:t>
            </a:r>
            <a:r>
              <a:rPr lang="en-US" sz="2100" dirty="0" err="1">
                <a:solidFill>
                  <a:schemeClr val="tx1"/>
                </a:solidFill>
              </a:rPr>
              <a:t>un'area</a:t>
            </a:r>
            <a:r>
              <a:rPr lang="en-US" sz="2100" dirty="0">
                <a:solidFill>
                  <a:schemeClr val="tx1"/>
                </a:solidFill>
              </a:rPr>
              <a:t> con </a:t>
            </a:r>
            <a:r>
              <a:rPr lang="en-US" sz="2100" dirty="0" err="1">
                <a:solidFill>
                  <a:schemeClr val="tx1"/>
                </a:solidFill>
              </a:rPr>
              <a:t>alta</a:t>
            </a:r>
            <a:r>
              <a:rPr lang="en-US" sz="2100" dirty="0">
                <a:solidFill>
                  <a:schemeClr val="tx1"/>
                </a:solidFill>
              </a:rPr>
              <a:t> </a:t>
            </a:r>
            <a:r>
              <a:rPr lang="en-US" sz="2100" dirty="0" err="1">
                <a:solidFill>
                  <a:schemeClr val="tx1"/>
                </a:solidFill>
              </a:rPr>
              <a:t>pressione</a:t>
            </a:r>
            <a:r>
              <a:rPr lang="en-US" sz="2100" dirty="0">
                <a:solidFill>
                  <a:schemeClr val="tx1"/>
                </a:solidFill>
              </a:rPr>
              <a:t> a </a:t>
            </a:r>
            <a:r>
              <a:rPr lang="en-US" sz="2100" dirty="0" err="1">
                <a:solidFill>
                  <a:schemeClr val="tx1"/>
                </a:solidFill>
              </a:rPr>
              <a:t>un'area</a:t>
            </a:r>
            <a:r>
              <a:rPr lang="en-US" sz="2100" dirty="0">
                <a:solidFill>
                  <a:schemeClr val="tx1"/>
                </a:solidFill>
              </a:rPr>
              <a:t> con </a:t>
            </a:r>
            <a:r>
              <a:rPr lang="en-US" sz="2100" dirty="0" err="1">
                <a:solidFill>
                  <a:schemeClr val="tx1"/>
                </a:solidFill>
              </a:rPr>
              <a:t>bassa</a:t>
            </a:r>
            <a:r>
              <a:rPr lang="en-US" sz="2100" dirty="0">
                <a:solidFill>
                  <a:schemeClr val="tx1"/>
                </a:solidFill>
              </a:rPr>
              <a:t> </a:t>
            </a:r>
            <a:r>
              <a:rPr lang="en-US" sz="2100" dirty="0" err="1">
                <a:solidFill>
                  <a:schemeClr val="tx1"/>
                </a:solidFill>
              </a:rPr>
              <a:t>pressione</a:t>
            </a:r>
            <a:r>
              <a:rPr lang="en-US" sz="2100" dirty="0">
                <a:solidFill>
                  <a:schemeClr val="tx1"/>
                </a:solidFill>
              </a:rPr>
              <a:t>.</a:t>
            </a:r>
          </a:p>
          <a:p>
            <a:pPr marL="0" fontAlgn="auto">
              <a:spcAft>
                <a:spcPts val="0"/>
              </a:spcAft>
              <a:buFont typeface="Wingdings 3" charset="2"/>
              <a:buNone/>
              <a:defRPr/>
            </a:pPr>
            <a:r>
              <a:rPr lang="en-US" sz="2100" b="1" dirty="0">
                <a:solidFill>
                  <a:schemeClr val="tx1"/>
                </a:solidFill>
              </a:rPr>
              <a:t>Questa </a:t>
            </a:r>
            <a:r>
              <a:rPr lang="en-US" sz="2100" b="1" dirty="0" err="1">
                <a:solidFill>
                  <a:schemeClr val="tx1"/>
                </a:solidFill>
              </a:rPr>
              <a:t>risorsa</a:t>
            </a:r>
            <a:r>
              <a:rPr lang="en-US" sz="2100" b="1" dirty="0">
                <a:solidFill>
                  <a:schemeClr val="tx1"/>
                </a:solidFill>
              </a:rPr>
              <a:t> </a:t>
            </a:r>
            <a:r>
              <a:rPr lang="en-US" sz="2100" b="1" dirty="0" err="1">
                <a:solidFill>
                  <a:schemeClr val="tx1"/>
                </a:solidFill>
              </a:rPr>
              <a:t>naturale</a:t>
            </a:r>
            <a:r>
              <a:rPr lang="en-US" sz="2100" b="1" dirty="0">
                <a:solidFill>
                  <a:schemeClr val="tx1"/>
                </a:solidFill>
              </a:rPr>
              <a:t> ha da </a:t>
            </a:r>
            <a:r>
              <a:rPr lang="en-US" sz="2100" b="1" dirty="0" err="1">
                <a:solidFill>
                  <a:schemeClr val="tx1"/>
                </a:solidFill>
              </a:rPr>
              <a:t>sempre</a:t>
            </a:r>
            <a:r>
              <a:rPr lang="en-US" sz="2100" b="1" dirty="0">
                <a:solidFill>
                  <a:schemeClr val="tx1"/>
                </a:solidFill>
              </a:rPr>
              <a:t> </a:t>
            </a:r>
            <a:r>
              <a:rPr lang="en-US" sz="2100" b="1" dirty="0" err="1">
                <a:solidFill>
                  <a:schemeClr val="tx1"/>
                </a:solidFill>
              </a:rPr>
              <a:t>permesso</a:t>
            </a:r>
            <a:r>
              <a:rPr lang="en-US" sz="2100" b="1" dirty="0">
                <a:solidFill>
                  <a:schemeClr val="tx1"/>
                </a:solidFill>
              </a:rPr>
              <a:t> lo </a:t>
            </a:r>
            <a:r>
              <a:rPr lang="en-US" sz="2100" b="1" dirty="0" err="1">
                <a:solidFill>
                  <a:schemeClr val="tx1"/>
                </a:solidFill>
              </a:rPr>
              <a:t>spostamento</a:t>
            </a:r>
            <a:r>
              <a:rPr lang="en-US" sz="2100" b="1" dirty="0">
                <a:solidFill>
                  <a:schemeClr val="tx1"/>
                </a:solidFill>
              </a:rPr>
              <a:t> </a:t>
            </a:r>
            <a:r>
              <a:rPr lang="en-US" sz="2100" b="1" dirty="0" err="1">
                <a:solidFill>
                  <a:schemeClr val="tx1"/>
                </a:solidFill>
              </a:rPr>
              <a:t>delle</a:t>
            </a:r>
            <a:r>
              <a:rPr lang="en-US" sz="2100" b="1" dirty="0">
                <a:solidFill>
                  <a:schemeClr val="tx1"/>
                </a:solidFill>
              </a:rPr>
              <a:t> </a:t>
            </a:r>
            <a:r>
              <a:rPr lang="en-US" sz="2100" b="1" dirty="0" err="1">
                <a:solidFill>
                  <a:schemeClr val="tx1"/>
                </a:solidFill>
              </a:rPr>
              <a:t>barche</a:t>
            </a:r>
            <a:r>
              <a:rPr lang="en-US" sz="2100" b="1" dirty="0">
                <a:solidFill>
                  <a:schemeClr val="tx1"/>
                </a:solidFill>
              </a:rPr>
              <a:t> a vela.</a:t>
            </a:r>
          </a:p>
          <a:p>
            <a:pPr marL="0" algn="ctr" fontAlgn="auto">
              <a:spcAft>
                <a:spcPts val="0"/>
              </a:spcAft>
              <a:buFont typeface="Wingdings 3" charset="2"/>
              <a:buNone/>
              <a:defRPr/>
            </a:pPr>
            <a:endParaRPr lang="en-US" sz="4300" dirty="0" smtClean="0">
              <a:solidFill>
                <a:srgbClr val="FF0000"/>
              </a:solidFill>
            </a:endParaRPr>
          </a:p>
          <a:p>
            <a:pPr marL="0" algn="ctr" fontAlgn="auto">
              <a:spcAft>
                <a:spcPts val="0"/>
              </a:spcAft>
              <a:buFont typeface="Wingdings 3" charset="2"/>
              <a:buNone/>
              <a:defRPr/>
            </a:pPr>
            <a:r>
              <a:rPr lang="en-US" sz="4300" dirty="0" smtClean="0">
                <a:solidFill>
                  <a:srgbClr val="FF0000"/>
                </a:solidFill>
              </a:rPr>
              <a:t>LE </a:t>
            </a:r>
            <a:r>
              <a:rPr lang="en-US" sz="4300" dirty="0">
                <a:solidFill>
                  <a:srgbClr val="FF0000"/>
                </a:solidFill>
              </a:rPr>
              <a:t>BARCHE A  VELA</a:t>
            </a:r>
          </a:p>
          <a:p>
            <a:pPr marL="0" fontAlgn="auto">
              <a:spcAft>
                <a:spcPts val="0"/>
              </a:spcAft>
              <a:buFont typeface="Wingdings 3" charset="2"/>
              <a:buNone/>
              <a:defRPr/>
            </a:pPr>
            <a:endParaRPr lang="en-US" sz="2100" dirty="0" smtClean="0">
              <a:solidFill>
                <a:schemeClr val="tx1"/>
              </a:solidFill>
            </a:endParaRPr>
          </a:p>
          <a:p>
            <a:pPr marL="0" fontAlgn="auto">
              <a:spcAft>
                <a:spcPts val="0"/>
              </a:spcAft>
              <a:buFont typeface="Wingdings 3" charset="2"/>
              <a:buNone/>
              <a:defRPr/>
            </a:pPr>
            <a:r>
              <a:rPr lang="en-US" sz="2100" dirty="0" smtClean="0">
                <a:solidFill>
                  <a:schemeClr val="tx1"/>
                </a:solidFill>
              </a:rPr>
              <a:t>La  </a:t>
            </a:r>
            <a:r>
              <a:rPr lang="en-US" sz="2100" dirty="0" err="1">
                <a:solidFill>
                  <a:schemeClr val="tx1"/>
                </a:solidFill>
              </a:rPr>
              <a:t>barca</a:t>
            </a:r>
            <a:r>
              <a:rPr lang="en-US" sz="2100" dirty="0">
                <a:solidFill>
                  <a:schemeClr val="tx1"/>
                </a:solidFill>
              </a:rPr>
              <a:t> a vela è un </a:t>
            </a:r>
            <a:r>
              <a:rPr lang="en-US" sz="2100" dirty="0" err="1">
                <a:solidFill>
                  <a:schemeClr val="tx1"/>
                </a:solidFill>
              </a:rPr>
              <a:t>tipo</a:t>
            </a:r>
            <a:r>
              <a:rPr lang="en-US" sz="2100" dirty="0">
                <a:solidFill>
                  <a:schemeClr val="tx1"/>
                </a:solidFill>
              </a:rPr>
              <a:t> di </a:t>
            </a:r>
            <a:r>
              <a:rPr lang="en-US" sz="2100" dirty="0" err="1">
                <a:solidFill>
                  <a:schemeClr val="tx1"/>
                </a:solidFill>
              </a:rPr>
              <a:t>imbarcazione</a:t>
            </a:r>
            <a:r>
              <a:rPr lang="en-US" sz="2100" dirty="0">
                <a:solidFill>
                  <a:schemeClr val="tx1"/>
                </a:solidFill>
              </a:rPr>
              <a:t> la cui </a:t>
            </a:r>
            <a:r>
              <a:rPr lang="en-US" sz="2100" dirty="0" err="1" smtClean="0">
                <a:solidFill>
                  <a:schemeClr val="tx1"/>
                </a:solidFill>
              </a:rPr>
              <a:t>propulsione</a:t>
            </a:r>
            <a:r>
              <a:rPr lang="en-US" sz="2100" dirty="0" smtClean="0">
                <a:solidFill>
                  <a:schemeClr val="tx1"/>
                </a:solidFill>
              </a:rPr>
              <a:t> </a:t>
            </a:r>
            <a:r>
              <a:rPr lang="en-US" sz="2100" dirty="0">
                <a:solidFill>
                  <a:schemeClr val="tx1"/>
                </a:solidFill>
              </a:rPr>
              <a:t>è </a:t>
            </a:r>
            <a:r>
              <a:rPr lang="en-US" sz="2100" dirty="0" err="1">
                <a:solidFill>
                  <a:schemeClr val="tx1"/>
                </a:solidFill>
              </a:rPr>
              <a:t>affidata</a:t>
            </a:r>
            <a:r>
              <a:rPr lang="en-US" sz="2100" dirty="0">
                <a:solidFill>
                  <a:schemeClr val="tx1"/>
                </a:solidFill>
              </a:rPr>
              <a:t> </a:t>
            </a:r>
            <a:r>
              <a:rPr lang="en-US" sz="2100" dirty="0" err="1">
                <a:solidFill>
                  <a:schemeClr val="tx1"/>
                </a:solidFill>
              </a:rPr>
              <a:t>allo</a:t>
            </a:r>
            <a:r>
              <a:rPr lang="en-US" sz="2100" dirty="0">
                <a:solidFill>
                  <a:schemeClr val="tx1"/>
                </a:solidFill>
              </a:rPr>
              <a:t> </a:t>
            </a:r>
            <a:r>
              <a:rPr lang="en-US" sz="2100" dirty="0" err="1">
                <a:solidFill>
                  <a:schemeClr val="tx1"/>
                </a:solidFill>
              </a:rPr>
              <a:t>sfruttamento</a:t>
            </a:r>
            <a:r>
              <a:rPr lang="en-US" sz="2100" dirty="0">
                <a:solidFill>
                  <a:schemeClr val="tx1"/>
                </a:solidFill>
              </a:rPr>
              <a:t> del </a:t>
            </a:r>
            <a:r>
              <a:rPr lang="en-US" sz="2100" dirty="0" err="1">
                <a:solidFill>
                  <a:schemeClr val="tx1"/>
                </a:solidFill>
              </a:rPr>
              <a:t>vento</a:t>
            </a:r>
            <a:r>
              <a:rPr lang="en-US" sz="2100" dirty="0">
                <a:solidFill>
                  <a:schemeClr val="tx1"/>
                </a:solidFill>
              </a:rPr>
              <a:t>.</a:t>
            </a:r>
          </a:p>
          <a:p>
            <a:pPr marL="0" fontAlgn="auto">
              <a:spcAft>
                <a:spcPts val="0"/>
              </a:spcAft>
              <a:buFont typeface="Wingdings 3" charset="2"/>
              <a:buNone/>
              <a:defRPr/>
            </a:pPr>
            <a:r>
              <a:rPr lang="en-US" sz="2100" dirty="0" err="1">
                <a:solidFill>
                  <a:schemeClr val="tx1"/>
                </a:solidFill>
              </a:rPr>
              <a:t>All'inizio</a:t>
            </a:r>
            <a:r>
              <a:rPr lang="en-US" sz="2100" dirty="0">
                <a:solidFill>
                  <a:schemeClr val="tx1"/>
                </a:solidFill>
              </a:rPr>
              <a:t> </a:t>
            </a:r>
            <a:r>
              <a:rPr lang="en-US" sz="2100" dirty="0" err="1">
                <a:solidFill>
                  <a:schemeClr val="tx1"/>
                </a:solidFill>
              </a:rPr>
              <a:t>servivano</a:t>
            </a:r>
            <a:r>
              <a:rPr lang="en-US" sz="2100" dirty="0">
                <a:solidFill>
                  <a:schemeClr val="tx1"/>
                </a:solidFill>
              </a:rPr>
              <a:t> per le </a:t>
            </a:r>
            <a:r>
              <a:rPr lang="en-US" sz="2100" dirty="0" err="1">
                <a:solidFill>
                  <a:schemeClr val="tx1"/>
                </a:solidFill>
              </a:rPr>
              <a:t>attività</a:t>
            </a:r>
            <a:r>
              <a:rPr lang="en-US" sz="2100" dirty="0">
                <a:solidFill>
                  <a:schemeClr val="tx1"/>
                </a:solidFill>
              </a:rPr>
              <a:t> </a:t>
            </a:r>
            <a:r>
              <a:rPr lang="en-US" sz="2100" dirty="0" err="1">
                <a:solidFill>
                  <a:schemeClr val="tx1"/>
                </a:solidFill>
              </a:rPr>
              <a:t>quotidiane</a:t>
            </a:r>
            <a:r>
              <a:rPr lang="en-US" sz="2100" dirty="0">
                <a:solidFill>
                  <a:schemeClr val="tx1"/>
                </a:solidFill>
              </a:rPr>
              <a:t> e la </a:t>
            </a:r>
            <a:r>
              <a:rPr lang="en-US" sz="2100" dirty="0" err="1">
                <a:solidFill>
                  <a:schemeClr val="tx1"/>
                </a:solidFill>
              </a:rPr>
              <a:t>pesca</a:t>
            </a:r>
            <a:r>
              <a:rPr lang="en-US" sz="2100" dirty="0">
                <a:solidFill>
                  <a:schemeClr val="tx1"/>
                </a:solidFill>
              </a:rPr>
              <a:t> poi per </a:t>
            </a:r>
            <a:r>
              <a:rPr lang="en-US" sz="2100" dirty="0" err="1">
                <a:solidFill>
                  <a:schemeClr val="tx1"/>
                </a:solidFill>
              </a:rPr>
              <a:t>i</a:t>
            </a:r>
            <a:r>
              <a:rPr lang="en-US" sz="2100" dirty="0">
                <a:solidFill>
                  <a:schemeClr val="tx1"/>
                </a:solidFill>
              </a:rPr>
              <a:t> </a:t>
            </a:r>
            <a:r>
              <a:rPr lang="en-US" sz="2100" dirty="0" err="1">
                <a:solidFill>
                  <a:schemeClr val="tx1"/>
                </a:solidFill>
              </a:rPr>
              <a:t>trasporti</a:t>
            </a:r>
            <a:r>
              <a:rPr lang="en-US" sz="2100" dirty="0">
                <a:solidFill>
                  <a:schemeClr val="tx1"/>
                </a:solidFill>
              </a:rPr>
              <a:t> </a:t>
            </a:r>
            <a:r>
              <a:rPr lang="en-US" sz="2100" dirty="0" err="1">
                <a:solidFill>
                  <a:schemeClr val="tx1"/>
                </a:solidFill>
              </a:rPr>
              <a:t>lungo</a:t>
            </a:r>
            <a:r>
              <a:rPr lang="en-US" sz="2100" dirty="0">
                <a:solidFill>
                  <a:schemeClr val="tx1"/>
                </a:solidFill>
              </a:rPr>
              <a:t> vie </a:t>
            </a:r>
            <a:r>
              <a:rPr lang="en-US" sz="2100" dirty="0" err="1">
                <a:solidFill>
                  <a:schemeClr val="tx1"/>
                </a:solidFill>
              </a:rPr>
              <a:t>d'acqua</a:t>
            </a:r>
            <a:r>
              <a:rPr lang="en-US" sz="2100" dirty="0">
                <a:solidFill>
                  <a:schemeClr val="tx1"/>
                </a:solidFill>
              </a:rPr>
              <a:t> </a:t>
            </a:r>
            <a:r>
              <a:rPr lang="en-US" sz="2100" dirty="0" err="1">
                <a:solidFill>
                  <a:schemeClr val="tx1"/>
                </a:solidFill>
              </a:rPr>
              <a:t>che</a:t>
            </a:r>
            <a:r>
              <a:rPr lang="en-US" sz="2100" dirty="0">
                <a:solidFill>
                  <a:schemeClr val="tx1"/>
                </a:solidFill>
              </a:rPr>
              <a:t> </a:t>
            </a:r>
            <a:r>
              <a:rPr lang="en-US" sz="2100" dirty="0" err="1">
                <a:solidFill>
                  <a:schemeClr val="tx1"/>
                </a:solidFill>
              </a:rPr>
              <a:t>iniziarono</a:t>
            </a:r>
            <a:r>
              <a:rPr lang="en-US" sz="2100" dirty="0">
                <a:solidFill>
                  <a:schemeClr val="tx1"/>
                </a:solidFill>
              </a:rPr>
              <a:t> a </a:t>
            </a:r>
            <a:r>
              <a:rPr lang="en-US" sz="2100" dirty="0" err="1">
                <a:solidFill>
                  <a:schemeClr val="tx1"/>
                </a:solidFill>
              </a:rPr>
              <a:t>svilupparsi</a:t>
            </a:r>
            <a:r>
              <a:rPr lang="en-US" sz="2100" dirty="0">
                <a:solidFill>
                  <a:schemeClr val="tx1"/>
                </a:solidFill>
              </a:rPr>
              <a:t> verso </a:t>
            </a:r>
            <a:r>
              <a:rPr lang="en-US" sz="2100" dirty="0" err="1">
                <a:solidFill>
                  <a:schemeClr val="tx1"/>
                </a:solidFill>
              </a:rPr>
              <a:t>il</a:t>
            </a:r>
            <a:r>
              <a:rPr lang="en-US" sz="2100" dirty="0">
                <a:solidFill>
                  <a:schemeClr val="tx1"/>
                </a:solidFill>
              </a:rPr>
              <a:t> 3000 </a:t>
            </a:r>
            <a:r>
              <a:rPr lang="en-US" sz="2100" dirty="0" err="1">
                <a:solidFill>
                  <a:schemeClr val="tx1"/>
                </a:solidFill>
              </a:rPr>
              <a:t>a.C</a:t>
            </a:r>
            <a:r>
              <a:rPr lang="en-US" sz="2100" dirty="0">
                <a:solidFill>
                  <a:schemeClr val="tx1"/>
                </a:solidFill>
              </a:rPr>
              <a:t>. sui </a:t>
            </a:r>
            <a:r>
              <a:rPr lang="en-US" sz="2100" dirty="0" err="1">
                <a:solidFill>
                  <a:schemeClr val="tx1"/>
                </a:solidFill>
              </a:rPr>
              <a:t>grandi</a:t>
            </a:r>
            <a:r>
              <a:rPr lang="en-US" sz="2100" dirty="0">
                <a:solidFill>
                  <a:schemeClr val="tx1"/>
                </a:solidFill>
              </a:rPr>
              <a:t> </a:t>
            </a:r>
            <a:r>
              <a:rPr lang="en-US" sz="2100" dirty="0" err="1">
                <a:solidFill>
                  <a:schemeClr val="tx1"/>
                </a:solidFill>
              </a:rPr>
              <a:t>fiumi</a:t>
            </a:r>
            <a:r>
              <a:rPr lang="en-US" sz="2100" dirty="0">
                <a:solidFill>
                  <a:schemeClr val="tx1"/>
                </a:solidFill>
              </a:rPr>
              <a:t> </a:t>
            </a:r>
            <a:r>
              <a:rPr lang="en-US" sz="2100" dirty="0" err="1">
                <a:solidFill>
                  <a:schemeClr val="tx1"/>
                </a:solidFill>
              </a:rPr>
              <a:t>della</a:t>
            </a:r>
            <a:r>
              <a:rPr lang="en-US" sz="2100" dirty="0">
                <a:solidFill>
                  <a:schemeClr val="tx1"/>
                </a:solidFill>
              </a:rPr>
              <a:t> Mesopotamia e dell' </a:t>
            </a:r>
            <a:r>
              <a:rPr lang="en-US" sz="2100" dirty="0" err="1">
                <a:solidFill>
                  <a:schemeClr val="tx1"/>
                </a:solidFill>
              </a:rPr>
              <a:t>Egitto</a:t>
            </a:r>
            <a:r>
              <a:rPr lang="en-US" sz="2100" dirty="0">
                <a:solidFill>
                  <a:schemeClr val="tx1"/>
                </a:solidFill>
              </a:rPr>
              <a:t>. </a:t>
            </a:r>
            <a:endParaRPr lang="en-US" sz="2100" dirty="0" smtClean="0">
              <a:solidFill>
                <a:schemeClr val="tx1"/>
              </a:solidFill>
            </a:endParaRPr>
          </a:p>
          <a:p>
            <a:pPr marL="0" fontAlgn="auto">
              <a:spcAft>
                <a:spcPts val="0"/>
              </a:spcAft>
              <a:buFont typeface="Wingdings 3" charset="2"/>
              <a:buNone/>
              <a:defRPr/>
            </a:pPr>
            <a:r>
              <a:rPr lang="en-US" sz="2100" dirty="0" err="1" smtClean="0">
                <a:solidFill>
                  <a:schemeClr val="tx1"/>
                </a:solidFill>
              </a:rPr>
              <a:t>Inizialmente</a:t>
            </a:r>
            <a:r>
              <a:rPr lang="en-US" sz="2100" dirty="0" smtClean="0">
                <a:solidFill>
                  <a:schemeClr val="tx1"/>
                </a:solidFill>
              </a:rPr>
              <a:t> </a:t>
            </a:r>
            <a:r>
              <a:rPr lang="en-US" sz="2100" dirty="0" err="1">
                <a:solidFill>
                  <a:schemeClr val="tx1"/>
                </a:solidFill>
              </a:rPr>
              <a:t>furono</a:t>
            </a:r>
            <a:r>
              <a:rPr lang="en-US" sz="2100" dirty="0">
                <a:solidFill>
                  <a:schemeClr val="tx1"/>
                </a:solidFill>
              </a:rPr>
              <a:t> </a:t>
            </a:r>
            <a:r>
              <a:rPr lang="en-US" sz="2100" dirty="0" err="1">
                <a:solidFill>
                  <a:schemeClr val="tx1"/>
                </a:solidFill>
              </a:rPr>
              <a:t>utilizzate</a:t>
            </a:r>
            <a:r>
              <a:rPr lang="en-US" sz="2100" dirty="0">
                <a:solidFill>
                  <a:schemeClr val="tx1"/>
                </a:solidFill>
              </a:rPr>
              <a:t> come </a:t>
            </a:r>
            <a:r>
              <a:rPr lang="en-US" sz="2100" dirty="0" err="1" smtClean="0">
                <a:solidFill>
                  <a:schemeClr val="tx1"/>
                </a:solidFill>
              </a:rPr>
              <a:t>imbarcazioni</a:t>
            </a:r>
            <a:r>
              <a:rPr lang="en-US" sz="2100" dirty="0" smtClean="0">
                <a:solidFill>
                  <a:schemeClr val="tx1"/>
                </a:solidFill>
              </a:rPr>
              <a:t> </a:t>
            </a:r>
            <a:r>
              <a:rPr lang="en-US" sz="2100" dirty="0">
                <a:solidFill>
                  <a:schemeClr val="tx1"/>
                </a:solidFill>
              </a:rPr>
              <a:t>cesti di </a:t>
            </a:r>
            <a:r>
              <a:rPr lang="en-US" sz="2100" dirty="0" err="1">
                <a:solidFill>
                  <a:schemeClr val="tx1"/>
                </a:solidFill>
              </a:rPr>
              <a:t>calice</a:t>
            </a:r>
            <a:r>
              <a:rPr lang="en-US" sz="2100" dirty="0" smtClean="0">
                <a:solidFill>
                  <a:schemeClr val="tx1"/>
                </a:solidFill>
              </a:rPr>
              <a:t>, </a:t>
            </a:r>
            <a:r>
              <a:rPr lang="en-US" sz="2100" dirty="0" err="1" smtClean="0">
                <a:solidFill>
                  <a:schemeClr val="tx1"/>
                </a:solidFill>
              </a:rPr>
              <a:t>zattere</a:t>
            </a:r>
            <a:r>
              <a:rPr lang="en-US" sz="2100" dirty="0" smtClean="0">
                <a:solidFill>
                  <a:schemeClr val="tx1"/>
                </a:solidFill>
              </a:rPr>
              <a:t> </a:t>
            </a:r>
            <a:r>
              <a:rPr lang="en-US" sz="2100" dirty="0">
                <a:solidFill>
                  <a:schemeClr val="tx1"/>
                </a:solidFill>
              </a:rPr>
              <a:t>di </a:t>
            </a:r>
            <a:r>
              <a:rPr lang="en-US" sz="2100" dirty="0" err="1">
                <a:solidFill>
                  <a:schemeClr val="tx1"/>
                </a:solidFill>
              </a:rPr>
              <a:t>canne</a:t>
            </a:r>
            <a:r>
              <a:rPr lang="en-US" sz="2100" dirty="0" smtClean="0">
                <a:solidFill>
                  <a:schemeClr val="tx1"/>
                </a:solidFill>
              </a:rPr>
              <a:t>, </a:t>
            </a:r>
            <a:r>
              <a:rPr lang="en-US" sz="2100" dirty="0" err="1" smtClean="0">
                <a:solidFill>
                  <a:schemeClr val="tx1"/>
                </a:solidFill>
              </a:rPr>
              <a:t>barche</a:t>
            </a:r>
            <a:r>
              <a:rPr lang="en-US" sz="2100" dirty="0" smtClean="0">
                <a:solidFill>
                  <a:schemeClr val="tx1"/>
                </a:solidFill>
              </a:rPr>
              <a:t> </a:t>
            </a:r>
            <a:r>
              <a:rPr lang="en-US" sz="2100" dirty="0">
                <a:solidFill>
                  <a:schemeClr val="tx1"/>
                </a:solidFill>
              </a:rPr>
              <a:t>di </a:t>
            </a:r>
            <a:r>
              <a:rPr lang="en-US" sz="2100" dirty="0" err="1">
                <a:solidFill>
                  <a:schemeClr val="tx1"/>
                </a:solidFill>
              </a:rPr>
              <a:t>legno</a:t>
            </a:r>
            <a:r>
              <a:rPr lang="en-US" sz="2100" dirty="0">
                <a:solidFill>
                  <a:schemeClr val="tx1"/>
                </a:solidFill>
              </a:rPr>
              <a:t> e </a:t>
            </a:r>
            <a:r>
              <a:rPr lang="en-US" sz="2100" dirty="0" smtClean="0">
                <a:solidFill>
                  <a:schemeClr val="tx1"/>
                </a:solidFill>
              </a:rPr>
              <a:t>presto </a:t>
            </a:r>
            <a:r>
              <a:rPr lang="en-US" sz="2100" dirty="0" err="1" smtClean="0">
                <a:solidFill>
                  <a:schemeClr val="tx1"/>
                </a:solidFill>
              </a:rPr>
              <a:t>ai</a:t>
            </a:r>
            <a:r>
              <a:rPr lang="en-US" sz="2100" dirty="0" smtClean="0">
                <a:solidFill>
                  <a:schemeClr val="tx1"/>
                </a:solidFill>
              </a:rPr>
              <a:t> </a:t>
            </a:r>
            <a:r>
              <a:rPr lang="en-US" sz="2100" dirty="0" err="1">
                <a:solidFill>
                  <a:schemeClr val="tx1"/>
                </a:solidFill>
              </a:rPr>
              <a:t>remi</a:t>
            </a:r>
            <a:r>
              <a:rPr lang="en-US" sz="2100" dirty="0">
                <a:solidFill>
                  <a:schemeClr val="tx1"/>
                </a:solidFill>
              </a:rPr>
              <a:t> </a:t>
            </a:r>
            <a:r>
              <a:rPr lang="en-US" sz="2100" dirty="0" err="1">
                <a:solidFill>
                  <a:schemeClr val="tx1"/>
                </a:solidFill>
              </a:rPr>
              <a:t>si</a:t>
            </a:r>
            <a:r>
              <a:rPr lang="en-US" sz="2100" dirty="0">
                <a:solidFill>
                  <a:schemeClr val="tx1"/>
                </a:solidFill>
              </a:rPr>
              <a:t> </a:t>
            </a:r>
            <a:r>
              <a:rPr lang="en-US" sz="2100" dirty="0" err="1" smtClean="0">
                <a:solidFill>
                  <a:schemeClr val="tx1"/>
                </a:solidFill>
              </a:rPr>
              <a:t>aggiunsero</a:t>
            </a:r>
            <a:r>
              <a:rPr lang="en-US" sz="2100" dirty="0" smtClean="0">
                <a:solidFill>
                  <a:schemeClr val="tx1"/>
                </a:solidFill>
              </a:rPr>
              <a:t> </a:t>
            </a:r>
            <a:r>
              <a:rPr lang="en-US" sz="2100" dirty="0" err="1">
                <a:solidFill>
                  <a:schemeClr val="tx1"/>
                </a:solidFill>
              </a:rPr>
              <a:t>una</a:t>
            </a:r>
            <a:r>
              <a:rPr lang="en-US" sz="2100" dirty="0">
                <a:solidFill>
                  <a:schemeClr val="tx1"/>
                </a:solidFill>
              </a:rPr>
              <a:t> vela e un </a:t>
            </a:r>
            <a:r>
              <a:rPr lang="en-US" sz="2100" dirty="0" err="1">
                <a:solidFill>
                  <a:schemeClr val="tx1"/>
                </a:solidFill>
              </a:rPr>
              <a:t>timone</a:t>
            </a:r>
            <a:r>
              <a:rPr lang="en-US" sz="2100" dirty="0">
                <a:solidFill>
                  <a:schemeClr val="tx1"/>
                </a:solidFill>
              </a:rPr>
              <a:t> e </a:t>
            </a:r>
            <a:r>
              <a:rPr lang="en-US" sz="2100" dirty="0" err="1">
                <a:solidFill>
                  <a:schemeClr val="tx1"/>
                </a:solidFill>
              </a:rPr>
              <a:t>si</a:t>
            </a:r>
            <a:r>
              <a:rPr lang="en-US" sz="2100" dirty="0">
                <a:solidFill>
                  <a:schemeClr val="tx1"/>
                </a:solidFill>
              </a:rPr>
              <a:t> </a:t>
            </a:r>
            <a:r>
              <a:rPr lang="en-US" sz="2100" dirty="0" err="1">
                <a:solidFill>
                  <a:schemeClr val="tx1"/>
                </a:solidFill>
              </a:rPr>
              <a:t>aumentò</a:t>
            </a:r>
            <a:r>
              <a:rPr lang="en-US" sz="2100" dirty="0">
                <a:solidFill>
                  <a:schemeClr val="tx1"/>
                </a:solidFill>
              </a:rPr>
              <a:t> la </a:t>
            </a:r>
            <a:r>
              <a:rPr lang="en-US" sz="2100" dirty="0" err="1">
                <a:solidFill>
                  <a:schemeClr val="tx1"/>
                </a:solidFill>
              </a:rPr>
              <a:t>velocità</a:t>
            </a:r>
            <a:r>
              <a:rPr lang="en-US" sz="2100" dirty="0">
                <a:solidFill>
                  <a:schemeClr val="tx1"/>
                </a:solidFill>
              </a:rPr>
              <a:t> </a:t>
            </a:r>
            <a:r>
              <a:rPr lang="en-US" sz="2100" dirty="0" err="1">
                <a:solidFill>
                  <a:schemeClr val="tx1"/>
                </a:solidFill>
              </a:rPr>
              <a:t>dell'imbarcazione</a:t>
            </a:r>
            <a:r>
              <a:rPr lang="en-US" sz="2100" dirty="0">
                <a:solidFill>
                  <a:schemeClr val="tx1"/>
                </a:solidFill>
              </a:rPr>
              <a:t>.</a:t>
            </a:r>
          </a:p>
          <a:p>
            <a:pPr marL="0" fontAlgn="auto">
              <a:spcAft>
                <a:spcPts val="0"/>
              </a:spcAft>
              <a:buFont typeface="Wingdings 3" charset="2"/>
              <a:buNone/>
              <a:defRPr/>
            </a:pPr>
            <a:r>
              <a:rPr lang="en-US" sz="2100" dirty="0">
                <a:solidFill>
                  <a:schemeClr val="tx1"/>
                </a:solidFill>
              </a:rPr>
              <a:t>Le </a:t>
            </a:r>
            <a:r>
              <a:rPr lang="en-US" sz="2100" dirty="0" err="1">
                <a:solidFill>
                  <a:schemeClr val="tx1"/>
                </a:solidFill>
              </a:rPr>
              <a:t>barche</a:t>
            </a:r>
            <a:r>
              <a:rPr lang="en-US" sz="2100" dirty="0">
                <a:solidFill>
                  <a:schemeClr val="tx1"/>
                </a:solidFill>
              </a:rPr>
              <a:t> a  vela </a:t>
            </a:r>
            <a:r>
              <a:rPr lang="en-US" sz="2100" dirty="0" err="1">
                <a:solidFill>
                  <a:schemeClr val="tx1"/>
                </a:solidFill>
              </a:rPr>
              <a:t>si</a:t>
            </a:r>
            <a:r>
              <a:rPr lang="en-US" sz="2100" dirty="0">
                <a:solidFill>
                  <a:schemeClr val="tx1"/>
                </a:solidFill>
              </a:rPr>
              <a:t> </a:t>
            </a:r>
            <a:r>
              <a:rPr lang="en-US" sz="2100" dirty="0" err="1">
                <a:solidFill>
                  <a:schemeClr val="tx1"/>
                </a:solidFill>
              </a:rPr>
              <a:t>possono</a:t>
            </a:r>
            <a:r>
              <a:rPr lang="en-US" sz="2100" dirty="0">
                <a:solidFill>
                  <a:schemeClr val="tx1"/>
                </a:solidFill>
              </a:rPr>
              <a:t> </a:t>
            </a:r>
            <a:r>
              <a:rPr lang="en-US" sz="2100" dirty="0" err="1">
                <a:solidFill>
                  <a:schemeClr val="tx1"/>
                </a:solidFill>
              </a:rPr>
              <a:t>distinguere</a:t>
            </a:r>
            <a:r>
              <a:rPr lang="en-US" sz="2100" dirty="0">
                <a:solidFill>
                  <a:schemeClr val="tx1"/>
                </a:solidFill>
              </a:rPr>
              <a:t> in:</a:t>
            </a:r>
          </a:p>
          <a:p>
            <a:pPr marL="0" fontAlgn="auto">
              <a:spcAft>
                <a:spcPts val="0"/>
              </a:spcAft>
              <a:buClr>
                <a:srgbClr val="000000"/>
              </a:buClr>
              <a:buFont typeface="Wingdings 3" charset="2"/>
              <a:buAutoNum type="alphaLcPeriod"/>
              <a:defRPr/>
            </a:pPr>
            <a:r>
              <a:rPr lang="en-US" sz="2100" dirty="0">
                <a:solidFill>
                  <a:schemeClr val="tx1"/>
                </a:solidFill>
              </a:rPr>
              <a:t>d</a:t>
            </a:r>
            <a:r>
              <a:rPr lang="en-US" sz="2100" dirty="0" smtClean="0">
                <a:solidFill>
                  <a:schemeClr val="tx1"/>
                </a:solidFill>
              </a:rPr>
              <a:t>erive: </a:t>
            </a:r>
            <a:r>
              <a:rPr lang="en-US" sz="2100" dirty="0" err="1" smtClean="0">
                <a:solidFill>
                  <a:schemeClr val="tx1"/>
                </a:solidFill>
              </a:rPr>
              <a:t>piccole</a:t>
            </a:r>
            <a:r>
              <a:rPr lang="en-US" sz="2100" dirty="0" smtClean="0">
                <a:solidFill>
                  <a:schemeClr val="tx1"/>
                </a:solidFill>
              </a:rPr>
              <a:t> </a:t>
            </a:r>
            <a:r>
              <a:rPr lang="en-US" sz="2100" dirty="0" err="1">
                <a:solidFill>
                  <a:schemeClr val="tx1"/>
                </a:solidFill>
              </a:rPr>
              <a:t>barche</a:t>
            </a:r>
            <a:r>
              <a:rPr lang="en-US" sz="2100" dirty="0">
                <a:solidFill>
                  <a:schemeClr val="tx1"/>
                </a:solidFill>
              </a:rPr>
              <a:t> sotto </a:t>
            </a:r>
            <a:r>
              <a:rPr lang="en-US" sz="2100" dirty="0" err="1">
                <a:solidFill>
                  <a:schemeClr val="tx1"/>
                </a:solidFill>
              </a:rPr>
              <a:t>i</a:t>
            </a:r>
            <a:r>
              <a:rPr lang="en-US" sz="2100" dirty="0">
                <a:solidFill>
                  <a:schemeClr val="tx1"/>
                </a:solidFill>
              </a:rPr>
              <a:t> 5-6  </a:t>
            </a:r>
            <a:r>
              <a:rPr lang="en-US" sz="2100" dirty="0" err="1" smtClean="0">
                <a:solidFill>
                  <a:schemeClr val="tx1"/>
                </a:solidFill>
              </a:rPr>
              <a:t>metri</a:t>
            </a:r>
            <a:r>
              <a:rPr lang="en-US" sz="2100" dirty="0" smtClean="0">
                <a:solidFill>
                  <a:schemeClr val="tx1"/>
                </a:solidFill>
              </a:rPr>
              <a:t>, </a:t>
            </a:r>
            <a:r>
              <a:rPr lang="en-US" sz="2100" dirty="0" err="1" smtClean="0">
                <a:solidFill>
                  <a:schemeClr val="tx1"/>
                </a:solidFill>
              </a:rPr>
              <a:t>senza</a:t>
            </a:r>
            <a:r>
              <a:rPr lang="en-US" sz="2100" dirty="0" smtClean="0">
                <a:solidFill>
                  <a:schemeClr val="tx1"/>
                </a:solidFill>
              </a:rPr>
              <a:t> </a:t>
            </a:r>
            <a:r>
              <a:rPr lang="en-US" sz="2100" dirty="0" err="1" smtClean="0">
                <a:solidFill>
                  <a:schemeClr val="tx1"/>
                </a:solidFill>
              </a:rPr>
              <a:t>cabina</a:t>
            </a:r>
            <a:r>
              <a:rPr lang="en-US" sz="2100" dirty="0" smtClean="0">
                <a:solidFill>
                  <a:schemeClr val="tx1"/>
                </a:solidFill>
              </a:rPr>
              <a:t>, </a:t>
            </a:r>
            <a:r>
              <a:rPr lang="en-US" sz="2100" dirty="0" err="1">
                <a:solidFill>
                  <a:schemeClr val="tx1"/>
                </a:solidFill>
              </a:rPr>
              <a:t>destinate</a:t>
            </a:r>
            <a:r>
              <a:rPr lang="en-US" sz="2100" dirty="0">
                <a:solidFill>
                  <a:schemeClr val="tx1"/>
                </a:solidFill>
              </a:rPr>
              <a:t> ad </a:t>
            </a:r>
            <a:r>
              <a:rPr lang="en-US" sz="2100" dirty="0" err="1">
                <a:solidFill>
                  <a:schemeClr val="tx1"/>
                </a:solidFill>
              </a:rPr>
              <a:t>uso</a:t>
            </a:r>
            <a:r>
              <a:rPr lang="en-US" sz="2100" dirty="0">
                <a:solidFill>
                  <a:schemeClr val="tx1"/>
                </a:solidFill>
              </a:rPr>
              <a:t> </a:t>
            </a:r>
            <a:r>
              <a:rPr lang="en-US" sz="2100" dirty="0" err="1">
                <a:solidFill>
                  <a:schemeClr val="tx1"/>
                </a:solidFill>
              </a:rPr>
              <a:t>sportivo</a:t>
            </a:r>
            <a:endParaRPr lang="en-US" sz="2100" dirty="0">
              <a:solidFill>
                <a:schemeClr val="tx1"/>
              </a:solidFill>
            </a:endParaRPr>
          </a:p>
          <a:p>
            <a:pPr marL="0" fontAlgn="auto">
              <a:spcAft>
                <a:spcPts val="0"/>
              </a:spcAft>
              <a:buClr>
                <a:srgbClr val="000000"/>
              </a:buClr>
              <a:buFont typeface="Wingdings 3" charset="2"/>
              <a:buAutoNum type="alphaLcPeriod"/>
              <a:defRPr/>
            </a:pPr>
            <a:r>
              <a:rPr lang="en-US" sz="2100" dirty="0" err="1">
                <a:solidFill>
                  <a:schemeClr val="tx1"/>
                </a:solidFill>
              </a:rPr>
              <a:t>barche</a:t>
            </a:r>
            <a:r>
              <a:rPr lang="en-US" sz="2100" dirty="0">
                <a:solidFill>
                  <a:schemeClr val="tx1"/>
                </a:solidFill>
              </a:rPr>
              <a:t> a </a:t>
            </a:r>
            <a:r>
              <a:rPr lang="en-US" sz="2100" dirty="0" err="1" smtClean="0">
                <a:solidFill>
                  <a:schemeClr val="tx1"/>
                </a:solidFill>
              </a:rPr>
              <a:t>chiglia</a:t>
            </a:r>
            <a:r>
              <a:rPr lang="en-US" sz="2100" dirty="0">
                <a:solidFill>
                  <a:schemeClr val="tx1"/>
                </a:solidFill>
              </a:rPr>
              <a:t>,</a:t>
            </a:r>
            <a:r>
              <a:rPr lang="en-US" sz="2100" dirty="0" smtClean="0">
                <a:solidFill>
                  <a:schemeClr val="tx1"/>
                </a:solidFill>
              </a:rPr>
              <a:t> </a:t>
            </a:r>
            <a:r>
              <a:rPr lang="en-US" sz="2100" dirty="0" err="1" smtClean="0">
                <a:solidFill>
                  <a:schemeClr val="tx1"/>
                </a:solidFill>
              </a:rPr>
              <a:t>dotate</a:t>
            </a:r>
            <a:r>
              <a:rPr lang="en-US" sz="2100" dirty="0" smtClean="0">
                <a:solidFill>
                  <a:schemeClr val="tx1"/>
                </a:solidFill>
              </a:rPr>
              <a:t> </a:t>
            </a:r>
            <a:r>
              <a:rPr lang="en-US" sz="2100" dirty="0">
                <a:solidFill>
                  <a:schemeClr val="tx1"/>
                </a:solidFill>
              </a:rPr>
              <a:t>di </a:t>
            </a:r>
            <a:r>
              <a:rPr lang="en-US" sz="2100" dirty="0" err="1">
                <a:solidFill>
                  <a:schemeClr val="tx1"/>
                </a:solidFill>
              </a:rPr>
              <a:t>una</a:t>
            </a:r>
            <a:r>
              <a:rPr lang="en-US" sz="2100" dirty="0">
                <a:solidFill>
                  <a:schemeClr val="tx1"/>
                </a:solidFill>
              </a:rPr>
              <a:t> </a:t>
            </a:r>
            <a:r>
              <a:rPr lang="en-US" sz="2100" dirty="0" err="1">
                <a:solidFill>
                  <a:schemeClr val="tx1"/>
                </a:solidFill>
              </a:rPr>
              <a:t>chiglia</a:t>
            </a:r>
            <a:r>
              <a:rPr lang="en-US" sz="2100" dirty="0">
                <a:solidFill>
                  <a:schemeClr val="tx1"/>
                </a:solidFill>
              </a:rPr>
              <a:t> (</a:t>
            </a:r>
            <a:r>
              <a:rPr lang="en-US" sz="2100" dirty="0" err="1">
                <a:solidFill>
                  <a:schemeClr val="tx1"/>
                </a:solidFill>
              </a:rPr>
              <a:t>trave</a:t>
            </a:r>
            <a:r>
              <a:rPr lang="en-US" sz="2100" dirty="0">
                <a:solidFill>
                  <a:schemeClr val="tx1"/>
                </a:solidFill>
              </a:rPr>
              <a:t>) </a:t>
            </a:r>
            <a:r>
              <a:rPr lang="en-US" sz="2100" dirty="0" err="1">
                <a:solidFill>
                  <a:schemeClr val="tx1"/>
                </a:solidFill>
              </a:rPr>
              <a:t>ed</a:t>
            </a:r>
            <a:r>
              <a:rPr lang="en-US" sz="2100" dirty="0">
                <a:solidFill>
                  <a:schemeClr val="tx1"/>
                </a:solidFill>
              </a:rPr>
              <a:t> </a:t>
            </a:r>
            <a:r>
              <a:rPr lang="en-US" sz="2100" dirty="0" err="1">
                <a:solidFill>
                  <a:schemeClr val="tx1"/>
                </a:solidFill>
              </a:rPr>
              <a:t>attrezzate</a:t>
            </a:r>
            <a:r>
              <a:rPr lang="en-US" sz="2100" dirty="0">
                <a:solidFill>
                  <a:schemeClr val="tx1"/>
                </a:solidFill>
              </a:rPr>
              <a:t> per </a:t>
            </a:r>
            <a:r>
              <a:rPr lang="en-US" sz="2100" dirty="0" err="1">
                <a:solidFill>
                  <a:schemeClr val="tx1"/>
                </a:solidFill>
              </a:rPr>
              <a:t>una</a:t>
            </a:r>
            <a:r>
              <a:rPr lang="en-US" sz="2100" dirty="0">
                <a:solidFill>
                  <a:schemeClr val="tx1"/>
                </a:solidFill>
              </a:rPr>
              <a:t> </a:t>
            </a:r>
            <a:r>
              <a:rPr lang="en-US" sz="2100" dirty="0" err="1">
                <a:solidFill>
                  <a:schemeClr val="tx1"/>
                </a:solidFill>
              </a:rPr>
              <a:t>permanenza</a:t>
            </a:r>
            <a:r>
              <a:rPr lang="en-US" sz="2100" dirty="0">
                <a:solidFill>
                  <a:schemeClr val="tx1"/>
                </a:solidFill>
              </a:rPr>
              <a:t> </a:t>
            </a:r>
            <a:r>
              <a:rPr lang="en-US" sz="2100" dirty="0" err="1">
                <a:solidFill>
                  <a:schemeClr val="tx1"/>
                </a:solidFill>
              </a:rPr>
              <a:t>più</a:t>
            </a:r>
            <a:r>
              <a:rPr lang="en-US" sz="2100" dirty="0">
                <a:solidFill>
                  <a:schemeClr val="tx1"/>
                </a:solidFill>
              </a:rPr>
              <a:t> </a:t>
            </a:r>
            <a:r>
              <a:rPr lang="en-US" sz="2100" dirty="0" err="1">
                <a:solidFill>
                  <a:schemeClr val="tx1"/>
                </a:solidFill>
              </a:rPr>
              <a:t>lunga</a:t>
            </a:r>
            <a:endParaRPr lang="en-US" sz="2100" dirty="0">
              <a:solidFill>
                <a:schemeClr val="tx1"/>
              </a:solidFill>
            </a:endParaRPr>
          </a:p>
          <a:p>
            <a:pPr fontAlgn="auto">
              <a:spcAft>
                <a:spcPts val="0"/>
              </a:spcAft>
              <a:buFont typeface="Wingdings 3" charset="2"/>
              <a:buNone/>
              <a:defRPr/>
            </a:pPr>
            <a:endParaRPr lang="en-US" sz="2100" dirty="0">
              <a:solidFill>
                <a:schemeClr val="tx1"/>
              </a:solidFill>
            </a:endParaRPr>
          </a:p>
          <a:p>
            <a:pPr fontAlgn="auto">
              <a:spcAft>
                <a:spcPts val="0"/>
              </a:spcAft>
              <a:buFont typeface="Wingdings 3" charset="2"/>
              <a:buNone/>
              <a:defRPr/>
            </a:pPr>
            <a:endParaRPr lang="en-US" sz="1400" dirty="0">
              <a:solidFill>
                <a:schemeClr val="tx1"/>
              </a:solidFill>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Content Placeholder 3"/>
          <p:cNvPicPr>
            <a:picLocks noChangeAspect="1"/>
          </p:cNvPicPr>
          <p:nvPr/>
        </p:nvPicPr>
        <p:blipFill>
          <a:blip r:embed="rId3"/>
          <a:srcRect/>
          <a:stretch>
            <a:fillRect/>
          </a:stretch>
        </p:blipFill>
        <p:spPr bwMode="auto">
          <a:xfrm>
            <a:off x="-52388" y="1588"/>
            <a:ext cx="12265026" cy="6850062"/>
          </a:xfrm>
          <a:prstGeom prst="rect">
            <a:avLst/>
          </a:prstGeom>
          <a:noFill/>
          <a:ln w="9525">
            <a:noFill/>
            <a:miter lim="800000"/>
            <a:headEnd/>
            <a:tailEnd/>
          </a:ln>
        </p:spPr>
      </p:pic>
      <p:pic>
        <p:nvPicPr>
          <p:cNvPr id="53250" name="Content Placeholder 11"/>
          <p:cNvPicPr>
            <a:picLocks noChangeAspect="1"/>
          </p:cNvPicPr>
          <p:nvPr/>
        </p:nvPicPr>
        <p:blipFill>
          <a:blip r:embed="rId4"/>
          <a:srcRect/>
          <a:stretch>
            <a:fillRect/>
          </a:stretch>
        </p:blipFill>
        <p:spPr bwMode="auto">
          <a:xfrm>
            <a:off x="542925" y="2936875"/>
            <a:ext cx="4503738" cy="3486150"/>
          </a:xfrm>
          <a:prstGeom prst="rect">
            <a:avLst/>
          </a:prstGeom>
          <a:noFill/>
          <a:ln w="9525">
            <a:noFill/>
            <a:miter lim="800000"/>
            <a:headEnd/>
            <a:tailEnd/>
          </a:ln>
        </p:spPr>
      </p:pic>
      <p:pic>
        <p:nvPicPr>
          <p:cNvPr id="53251" name="Picture 14"/>
          <p:cNvPicPr>
            <a:picLocks noChangeAspect="1"/>
          </p:cNvPicPr>
          <p:nvPr/>
        </p:nvPicPr>
        <p:blipFill>
          <a:blip r:embed="rId5"/>
          <a:srcRect/>
          <a:stretch>
            <a:fillRect/>
          </a:stretch>
        </p:blipFill>
        <p:spPr bwMode="auto">
          <a:xfrm>
            <a:off x="7359650" y="242888"/>
            <a:ext cx="4513263" cy="2990850"/>
          </a:xfrm>
          <a:prstGeom prst="rect">
            <a:avLst/>
          </a:prstGeom>
          <a:noFill/>
          <a:ln w="9525">
            <a:noFill/>
            <a:miter lim="800000"/>
            <a:headEnd/>
            <a:tailEnd/>
          </a:ln>
        </p:spPr>
      </p:pic>
      <p:sp>
        <p:nvSpPr>
          <p:cNvPr id="6" name="Text Box 15"/>
          <p:cNvSpPr/>
          <p:nvPr/>
        </p:nvSpPr>
        <p:spPr>
          <a:xfrm>
            <a:off x="311150" y="938213"/>
            <a:ext cx="6840538" cy="1600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it-IT" sz="4800" dirty="0">
                <a:solidFill>
                  <a:srgbClr val="FFFF00"/>
                </a:solidFill>
                <a:latin typeface="Century Gothic" pitchFamily="18"/>
                <a:ea typeface="Microsoft YaHei" pitchFamily="2"/>
                <a:cs typeface="Century Gothic" pitchFamily="2"/>
              </a:rPr>
              <a:t>CARBONE E MACCHINE A VAPORE</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344488" y="360363"/>
            <a:ext cx="9885362" cy="5807075"/>
          </a:xfrm>
        </p:spPr>
        <p:txBody>
          <a:bodyPr rtlCol="0">
            <a:normAutofit lnSpcReduction="10000"/>
          </a:bodyPr>
          <a:lstStyle/>
          <a:p>
            <a:pPr marL="0" fontAlgn="auto">
              <a:spcAft>
                <a:spcPts val="0"/>
              </a:spcAft>
              <a:buFont typeface="Wingdings 3" charset="2"/>
              <a:buNone/>
              <a:defRPr/>
            </a:pPr>
            <a:r>
              <a:rPr lang="en-US" sz="1600" b="1" dirty="0">
                <a:solidFill>
                  <a:schemeClr val="tx1"/>
                </a:solidFill>
              </a:rPr>
              <a:t>Il  </a:t>
            </a:r>
            <a:r>
              <a:rPr lang="en-US" sz="1600" b="1" dirty="0" err="1">
                <a:solidFill>
                  <a:schemeClr val="tx1"/>
                </a:solidFill>
              </a:rPr>
              <a:t>carbone</a:t>
            </a:r>
            <a:r>
              <a:rPr lang="en-US" sz="1600" b="1" dirty="0">
                <a:solidFill>
                  <a:schemeClr val="tx1"/>
                </a:solidFill>
              </a:rPr>
              <a:t> </a:t>
            </a:r>
            <a:r>
              <a:rPr lang="en-US" sz="1600" dirty="0">
                <a:solidFill>
                  <a:schemeClr val="tx1"/>
                </a:solidFill>
              </a:rPr>
              <a:t>è un antico </a:t>
            </a:r>
            <a:r>
              <a:rPr lang="en-US" sz="1600" dirty="0" err="1">
                <a:solidFill>
                  <a:schemeClr val="tx1"/>
                </a:solidFill>
              </a:rPr>
              <a:t>minerale</a:t>
            </a:r>
            <a:r>
              <a:rPr lang="en-US" sz="1600" dirty="0">
                <a:solidFill>
                  <a:schemeClr val="tx1"/>
                </a:solidFill>
              </a:rPr>
              <a:t> </a:t>
            </a:r>
            <a:r>
              <a:rPr lang="en-US" sz="1600" dirty="0" err="1">
                <a:solidFill>
                  <a:schemeClr val="tx1"/>
                </a:solidFill>
              </a:rPr>
              <a:t>fossile</a:t>
            </a:r>
            <a:r>
              <a:rPr lang="en-US" sz="1600" dirty="0">
                <a:solidFill>
                  <a:schemeClr val="tx1"/>
                </a:solidFill>
              </a:rPr>
              <a:t> </a:t>
            </a:r>
            <a:r>
              <a:rPr lang="en-US" sz="1600" dirty="0" err="1">
                <a:solidFill>
                  <a:schemeClr val="tx1"/>
                </a:solidFill>
              </a:rPr>
              <a:t>originato</a:t>
            </a:r>
            <a:r>
              <a:rPr lang="en-US" sz="1600" dirty="0">
                <a:solidFill>
                  <a:schemeClr val="tx1"/>
                </a:solidFill>
              </a:rPr>
              <a:t> </a:t>
            </a:r>
            <a:r>
              <a:rPr lang="en-US" sz="1600" dirty="0" err="1">
                <a:solidFill>
                  <a:schemeClr val="tx1"/>
                </a:solidFill>
              </a:rPr>
              <a:t>dalla</a:t>
            </a:r>
            <a:r>
              <a:rPr lang="en-US" sz="1600" dirty="0">
                <a:solidFill>
                  <a:schemeClr val="tx1"/>
                </a:solidFill>
              </a:rPr>
              <a:t> </a:t>
            </a:r>
            <a:r>
              <a:rPr lang="en-US" sz="1600" dirty="0" err="1">
                <a:solidFill>
                  <a:schemeClr val="tx1"/>
                </a:solidFill>
              </a:rPr>
              <a:t>carbonificazione</a:t>
            </a:r>
            <a:r>
              <a:rPr lang="en-US" sz="1600" dirty="0">
                <a:solidFill>
                  <a:schemeClr val="tx1"/>
                </a:solidFill>
              </a:rPr>
              <a:t> di </a:t>
            </a:r>
            <a:r>
              <a:rPr lang="en-US" sz="1600" dirty="0" err="1">
                <a:solidFill>
                  <a:schemeClr val="tx1"/>
                </a:solidFill>
              </a:rPr>
              <a:t>materiale</a:t>
            </a:r>
            <a:r>
              <a:rPr lang="en-US" sz="1600" dirty="0">
                <a:solidFill>
                  <a:schemeClr val="tx1"/>
                </a:solidFill>
              </a:rPr>
              <a:t> e </a:t>
            </a:r>
            <a:r>
              <a:rPr lang="en-US" sz="1600" dirty="0" err="1">
                <a:solidFill>
                  <a:schemeClr val="tx1"/>
                </a:solidFill>
              </a:rPr>
              <a:t>resti</a:t>
            </a:r>
            <a:r>
              <a:rPr lang="en-US" sz="1600" dirty="0">
                <a:solidFill>
                  <a:schemeClr val="tx1"/>
                </a:solidFill>
              </a:rPr>
              <a:t> </a:t>
            </a:r>
            <a:r>
              <a:rPr lang="en-US" sz="1600" dirty="0" err="1">
                <a:solidFill>
                  <a:schemeClr val="tx1"/>
                </a:solidFill>
              </a:rPr>
              <a:t>vegetali</a:t>
            </a:r>
            <a:r>
              <a:rPr lang="en-US" sz="1600" dirty="0">
                <a:solidFill>
                  <a:schemeClr val="tx1"/>
                </a:solidFill>
              </a:rPr>
              <a:t> </a:t>
            </a:r>
            <a:r>
              <a:rPr lang="en-US" sz="1600" dirty="0" err="1">
                <a:solidFill>
                  <a:schemeClr val="tx1"/>
                </a:solidFill>
              </a:rPr>
              <a:t>che</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accomulati</a:t>
            </a:r>
            <a:r>
              <a:rPr lang="en-US" sz="1600" dirty="0">
                <a:solidFill>
                  <a:schemeClr val="tx1"/>
                </a:solidFill>
              </a:rPr>
              <a:t> in </a:t>
            </a:r>
            <a:r>
              <a:rPr lang="en-US" sz="1600" dirty="0" err="1">
                <a:solidFill>
                  <a:schemeClr val="tx1"/>
                </a:solidFill>
              </a:rPr>
              <a:t>ambiente</a:t>
            </a:r>
            <a:r>
              <a:rPr lang="en-US" sz="1600" dirty="0">
                <a:solidFill>
                  <a:schemeClr val="tx1"/>
                </a:solidFill>
              </a:rPr>
              <a:t> </a:t>
            </a:r>
            <a:r>
              <a:rPr lang="en-US" sz="1600" dirty="0" err="1">
                <a:solidFill>
                  <a:schemeClr val="tx1"/>
                </a:solidFill>
              </a:rPr>
              <a:t>anaerobico</a:t>
            </a:r>
            <a:r>
              <a:rPr lang="en-US" sz="1600" dirty="0">
                <a:solidFill>
                  <a:schemeClr val="tx1"/>
                </a:solidFill>
              </a:rPr>
              <a:t> (</a:t>
            </a:r>
            <a:r>
              <a:rPr lang="en-US" sz="1600" dirty="0" err="1">
                <a:solidFill>
                  <a:schemeClr val="tx1"/>
                </a:solidFill>
              </a:rPr>
              <a:t>senza</a:t>
            </a:r>
            <a:r>
              <a:rPr lang="en-US" sz="1600" dirty="0">
                <a:solidFill>
                  <a:schemeClr val="tx1"/>
                </a:solidFill>
              </a:rPr>
              <a:t> </a:t>
            </a:r>
            <a:r>
              <a:rPr lang="en-US" sz="1600" dirty="0" err="1">
                <a:solidFill>
                  <a:schemeClr val="tx1"/>
                </a:solidFill>
              </a:rPr>
              <a:t>ossigeno</a:t>
            </a:r>
            <a:r>
              <a:rPr lang="en-US" sz="1600" dirty="0">
                <a:solidFill>
                  <a:schemeClr val="tx1"/>
                </a:solidFill>
              </a:rPr>
              <a:t>). Il </a:t>
            </a:r>
            <a:r>
              <a:rPr lang="en-US" sz="1600" dirty="0" err="1">
                <a:solidFill>
                  <a:schemeClr val="tx1"/>
                </a:solidFill>
              </a:rPr>
              <a:t>carbone</a:t>
            </a:r>
            <a:r>
              <a:rPr lang="en-US" sz="1600" dirty="0">
                <a:solidFill>
                  <a:schemeClr val="tx1"/>
                </a:solidFill>
              </a:rPr>
              <a:t> </a:t>
            </a:r>
            <a:r>
              <a:rPr lang="en-US" sz="1600" dirty="0" err="1">
                <a:solidFill>
                  <a:schemeClr val="tx1"/>
                </a:solidFill>
              </a:rPr>
              <a:t>inizia</a:t>
            </a:r>
            <a:r>
              <a:rPr lang="en-US" sz="1600" dirty="0">
                <a:solidFill>
                  <a:schemeClr val="tx1"/>
                </a:solidFill>
              </a:rPr>
              <a:t> ad </a:t>
            </a:r>
            <a:r>
              <a:rPr lang="en-US" sz="1600" dirty="0" err="1">
                <a:solidFill>
                  <a:schemeClr val="tx1"/>
                </a:solidFill>
              </a:rPr>
              <a:t>essere</a:t>
            </a:r>
            <a:r>
              <a:rPr lang="en-US" sz="1600" dirty="0">
                <a:solidFill>
                  <a:schemeClr val="tx1"/>
                </a:solidFill>
              </a:rPr>
              <a:t> </a:t>
            </a:r>
            <a:r>
              <a:rPr lang="en-US" sz="1600" dirty="0" err="1">
                <a:solidFill>
                  <a:schemeClr val="tx1"/>
                </a:solidFill>
              </a:rPr>
              <a:t>utilizzato</a:t>
            </a:r>
            <a:r>
              <a:rPr lang="en-US" sz="1600" dirty="0">
                <a:solidFill>
                  <a:schemeClr val="tx1"/>
                </a:solidFill>
              </a:rPr>
              <a:t> </a:t>
            </a:r>
            <a:r>
              <a:rPr lang="en-US" sz="1600" dirty="0" err="1">
                <a:solidFill>
                  <a:schemeClr val="tx1"/>
                </a:solidFill>
              </a:rPr>
              <a:t>alla</a:t>
            </a:r>
            <a:r>
              <a:rPr lang="en-US" sz="1600" dirty="0">
                <a:solidFill>
                  <a:schemeClr val="tx1"/>
                </a:solidFill>
              </a:rPr>
              <a:t> fine del XVIII </a:t>
            </a:r>
            <a:r>
              <a:rPr lang="en-US" sz="1600" dirty="0" err="1">
                <a:solidFill>
                  <a:schemeClr val="tx1"/>
                </a:solidFill>
              </a:rPr>
              <a:t>secolo</a:t>
            </a:r>
            <a:r>
              <a:rPr lang="en-US" sz="1600" dirty="0">
                <a:solidFill>
                  <a:schemeClr val="tx1"/>
                </a:solidFill>
              </a:rPr>
              <a:t> con la </a:t>
            </a:r>
            <a:r>
              <a:rPr lang="en-US" sz="1600" dirty="0" err="1">
                <a:solidFill>
                  <a:schemeClr val="tx1"/>
                </a:solidFill>
              </a:rPr>
              <a:t>rivoluzione</a:t>
            </a:r>
            <a:r>
              <a:rPr lang="en-US" sz="1600" dirty="0">
                <a:solidFill>
                  <a:schemeClr val="tx1"/>
                </a:solidFill>
              </a:rPr>
              <a:t> </a:t>
            </a:r>
            <a:r>
              <a:rPr lang="en-US" sz="1600" dirty="0" err="1">
                <a:solidFill>
                  <a:schemeClr val="tx1"/>
                </a:solidFill>
              </a:rPr>
              <a:t>industriale</a:t>
            </a:r>
            <a:r>
              <a:rPr lang="en-US" sz="1600" dirty="0">
                <a:solidFill>
                  <a:schemeClr val="tx1"/>
                </a:solidFill>
              </a:rPr>
              <a:t> per </a:t>
            </a:r>
            <a:r>
              <a:rPr lang="en-US" sz="1600" dirty="0" err="1">
                <a:solidFill>
                  <a:schemeClr val="tx1"/>
                </a:solidFill>
              </a:rPr>
              <a:t>alimentare</a:t>
            </a:r>
            <a:r>
              <a:rPr lang="en-US" sz="1600" dirty="0">
                <a:solidFill>
                  <a:schemeClr val="tx1"/>
                </a:solidFill>
              </a:rPr>
              <a:t> le </a:t>
            </a:r>
            <a:r>
              <a:rPr lang="en-US" sz="1600" dirty="0" err="1">
                <a:solidFill>
                  <a:schemeClr val="tx1"/>
                </a:solidFill>
              </a:rPr>
              <a:t>macchine</a:t>
            </a:r>
            <a:r>
              <a:rPr lang="en-US" sz="1600" dirty="0">
                <a:solidFill>
                  <a:schemeClr val="tx1"/>
                </a:solidFill>
              </a:rPr>
              <a:t> a </a:t>
            </a:r>
            <a:r>
              <a:rPr lang="en-US" sz="1600" dirty="0" err="1">
                <a:solidFill>
                  <a:schemeClr val="tx1"/>
                </a:solidFill>
              </a:rPr>
              <a:t>vapore</a:t>
            </a:r>
            <a:r>
              <a:rPr lang="en-US" sz="1600" dirty="0">
                <a:solidFill>
                  <a:schemeClr val="tx1"/>
                </a:solidFill>
              </a:rPr>
              <a:t>, </a:t>
            </a:r>
            <a:r>
              <a:rPr lang="en-US" sz="1600" dirty="0" err="1">
                <a:solidFill>
                  <a:schemeClr val="tx1"/>
                </a:solidFill>
              </a:rPr>
              <a:t>i</a:t>
            </a:r>
            <a:r>
              <a:rPr lang="en-US" sz="1600" dirty="0">
                <a:solidFill>
                  <a:schemeClr val="tx1"/>
                </a:solidFill>
              </a:rPr>
              <a:t> </a:t>
            </a:r>
            <a:r>
              <a:rPr lang="en-US" sz="1600" dirty="0" err="1">
                <a:solidFill>
                  <a:schemeClr val="tx1"/>
                </a:solidFill>
              </a:rPr>
              <a:t>macchinari</a:t>
            </a:r>
            <a:r>
              <a:rPr lang="en-US" sz="1600" dirty="0">
                <a:solidFill>
                  <a:schemeClr val="tx1"/>
                </a:solidFill>
              </a:rPr>
              <a:t> </a:t>
            </a:r>
            <a:r>
              <a:rPr lang="en-US" sz="1600" dirty="0" err="1">
                <a:solidFill>
                  <a:schemeClr val="tx1"/>
                </a:solidFill>
              </a:rPr>
              <a:t>produttivi</a:t>
            </a:r>
            <a:r>
              <a:rPr lang="en-US" sz="1600" dirty="0">
                <a:solidFill>
                  <a:schemeClr val="tx1"/>
                </a:solidFill>
              </a:rPr>
              <a:t> e le </a:t>
            </a:r>
            <a:r>
              <a:rPr lang="en-US" sz="1600" dirty="0" err="1">
                <a:solidFill>
                  <a:schemeClr val="tx1"/>
                </a:solidFill>
              </a:rPr>
              <a:t>caldaie</a:t>
            </a:r>
            <a:r>
              <a:rPr lang="en-US" sz="1600" dirty="0">
                <a:solidFill>
                  <a:schemeClr val="tx1"/>
                </a:solidFill>
              </a:rPr>
              <a:t> </a:t>
            </a:r>
            <a:r>
              <a:rPr lang="en-US" sz="1600" dirty="0" err="1">
                <a:solidFill>
                  <a:schemeClr val="tx1"/>
                </a:solidFill>
              </a:rPr>
              <a:t>dei</a:t>
            </a:r>
            <a:r>
              <a:rPr lang="en-US" sz="1600" dirty="0">
                <a:solidFill>
                  <a:schemeClr val="tx1"/>
                </a:solidFill>
              </a:rPr>
              <a:t> </a:t>
            </a:r>
            <a:r>
              <a:rPr lang="en-US" sz="1600" dirty="0" err="1">
                <a:solidFill>
                  <a:schemeClr val="tx1"/>
                </a:solidFill>
              </a:rPr>
              <a:t>mezzi</a:t>
            </a:r>
            <a:r>
              <a:rPr lang="en-US" sz="1600" dirty="0">
                <a:solidFill>
                  <a:schemeClr val="tx1"/>
                </a:solidFill>
              </a:rPr>
              <a:t> di </a:t>
            </a:r>
            <a:r>
              <a:rPr lang="en-US" sz="1600" dirty="0" err="1">
                <a:solidFill>
                  <a:schemeClr val="tx1"/>
                </a:solidFill>
              </a:rPr>
              <a:t>trasporto</a:t>
            </a:r>
            <a:r>
              <a:rPr lang="en-US" sz="1600" dirty="0" smtClean="0">
                <a:solidFill>
                  <a:schemeClr val="tx1"/>
                </a:solidFill>
              </a:rPr>
              <a:t>.</a:t>
            </a:r>
          </a:p>
          <a:p>
            <a:pPr marL="0" fontAlgn="auto">
              <a:spcAft>
                <a:spcPts val="0"/>
              </a:spcAft>
              <a:buFont typeface="Wingdings 3" charset="2"/>
              <a:buNone/>
              <a:defRPr/>
            </a:pPr>
            <a:endParaRPr lang="en-US" sz="1600" dirty="0">
              <a:solidFill>
                <a:schemeClr val="tx1"/>
              </a:solidFill>
            </a:endParaRPr>
          </a:p>
          <a:p>
            <a:pPr marL="0" algn="ctr" fontAlgn="auto">
              <a:spcAft>
                <a:spcPts val="0"/>
              </a:spcAft>
              <a:buFont typeface="Wingdings 3" charset="2"/>
              <a:buNone/>
              <a:defRPr/>
            </a:pPr>
            <a:r>
              <a:rPr lang="en-US" sz="3200" dirty="0">
                <a:solidFill>
                  <a:srgbClr val="FFFF00"/>
                </a:solidFill>
              </a:rPr>
              <a:t>LA MACCHINA A VAPORE</a:t>
            </a:r>
          </a:p>
          <a:p>
            <a:pPr marL="0" fontAlgn="auto">
              <a:spcAft>
                <a:spcPts val="0"/>
              </a:spcAft>
              <a:buFont typeface="Wingdings 3" charset="2"/>
              <a:buNone/>
              <a:defRPr/>
            </a:pPr>
            <a:r>
              <a:rPr lang="en-US" sz="1600" dirty="0">
                <a:solidFill>
                  <a:schemeClr val="tx1"/>
                </a:solidFill>
              </a:rPr>
              <a:t>In </a:t>
            </a:r>
            <a:r>
              <a:rPr lang="en-US" sz="1600" dirty="0" err="1">
                <a:solidFill>
                  <a:schemeClr val="tx1"/>
                </a:solidFill>
              </a:rPr>
              <a:t>maniera</a:t>
            </a:r>
            <a:r>
              <a:rPr lang="en-US" sz="1600" dirty="0">
                <a:solidFill>
                  <a:schemeClr val="tx1"/>
                </a:solidFill>
              </a:rPr>
              <a:t> molto </a:t>
            </a:r>
            <a:r>
              <a:rPr lang="en-US" sz="1600" dirty="0" err="1">
                <a:solidFill>
                  <a:schemeClr val="tx1"/>
                </a:solidFill>
              </a:rPr>
              <a:t>semplice</a:t>
            </a:r>
            <a:r>
              <a:rPr lang="en-US" sz="1600" dirty="0">
                <a:solidFill>
                  <a:schemeClr val="tx1"/>
                </a:solidFill>
              </a:rPr>
              <a:t> le </a:t>
            </a:r>
            <a:r>
              <a:rPr lang="en-US" sz="1600" dirty="0" err="1">
                <a:solidFill>
                  <a:schemeClr val="tx1"/>
                </a:solidFill>
              </a:rPr>
              <a:t>macchine</a:t>
            </a:r>
            <a:r>
              <a:rPr lang="en-US" sz="1600" dirty="0">
                <a:solidFill>
                  <a:schemeClr val="tx1"/>
                </a:solidFill>
              </a:rPr>
              <a:t> a </a:t>
            </a:r>
            <a:r>
              <a:rPr lang="en-US" sz="1600" dirty="0" err="1">
                <a:solidFill>
                  <a:schemeClr val="tx1"/>
                </a:solidFill>
              </a:rPr>
              <a:t>vapore</a:t>
            </a:r>
            <a:r>
              <a:rPr lang="en-US" sz="1600" dirty="0">
                <a:solidFill>
                  <a:schemeClr val="tx1"/>
                </a:solidFill>
              </a:rPr>
              <a:t> </a:t>
            </a:r>
            <a:r>
              <a:rPr lang="en-US" sz="1600" dirty="0" err="1">
                <a:solidFill>
                  <a:schemeClr val="tx1"/>
                </a:solidFill>
              </a:rPr>
              <a:t>funzionano</a:t>
            </a:r>
            <a:r>
              <a:rPr lang="en-US" sz="1600" dirty="0">
                <a:solidFill>
                  <a:schemeClr val="tx1"/>
                </a:solidFill>
              </a:rPr>
              <a:t> </a:t>
            </a:r>
            <a:r>
              <a:rPr lang="en-US" sz="1600" dirty="0" err="1">
                <a:solidFill>
                  <a:schemeClr val="tx1"/>
                </a:solidFill>
              </a:rPr>
              <a:t>seguendo</a:t>
            </a:r>
            <a:r>
              <a:rPr lang="en-US" sz="1600" dirty="0">
                <a:solidFill>
                  <a:schemeClr val="tx1"/>
                </a:solidFill>
              </a:rPr>
              <a:t> </a:t>
            </a:r>
            <a:r>
              <a:rPr lang="en-US" sz="1600" dirty="0" err="1">
                <a:solidFill>
                  <a:schemeClr val="tx1"/>
                </a:solidFill>
              </a:rPr>
              <a:t>questo</a:t>
            </a:r>
            <a:r>
              <a:rPr lang="en-US" sz="1600" dirty="0">
                <a:solidFill>
                  <a:schemeClr val="tx1"/>
                </a:solidFill>
              </a:rPr>
              <a:t> schema: </a:t>
            </a:r>
            <a:r>
              <a:rPr lang="en-US" sz="1600" dirty="0" err="1">
                <a:solidFill>
                  <a:schemeClr val="tx1"/>
                </a:solidFill>
              </a:rPr>
              <a:t>una</a:t>
            </a:r>
            <a:r>
              <a:rPr lang="en-US" sz="1600" dirty="0">
                <a:solidFill>
                  <a:schemeClr val="tx1"/>
                </a:solidFill>
              </a:rPr>
              <a:t> </a:t>
            </a:r>
            <a:r>
              <a:rPr lang="en-US" sz="1600" dirty="0" err="1">
                <a:solidFill>
                  <a:schemeClr val="tx1"/>
                </a:solidFill>
              </a:rPr>
              <a:t>sorgente</a:t>
            </a:r>
            <a:r>
              <a:rPr lang="en-US" sz="1600" dirty="0">
                <a:solidFill>
                  <a:schemeClr val="tx1"/>
                </a:solidFill>
              </a:rPr>
              <a:t> di </a:t>
            </a:r>
            <a:r>
              <a:rPr lang="en-US" sz="1600" dirty="0" err="1">
                <a:solidFill>
                  <a:schemeClr val="tx1"/>
                </a:solidFill>
              </a:rPr>
              <a:t>calore</a:t>
            </a:r>
            <a:r>
              <a:rPr lang="en-US" sz="1600" dirty="0">
                <a:solidFill>
                  <a:schemeClr val="tx1"/>
                </a:solidFill>
              </a:rPr>
              <a:t> (</a:t>
            </a:r>
            <a:r>
              <a:rPr lang="en-US" sz="1600" dirty="0" err="1">
                <a:solidFill>
                  <a:schemeClr val="tx1"/>
                </a:solidFill>
              </a:rPr>
              <a:t>carbone</a:t>
            </a:r>
            <a:r>
              <a:rPr lang="en-US" sz="1600" dirty="0">
                <a:solidFill>
                  <a:schemeClr val="tx1"/>
                </a:solidFill>
              </a:rPr>
              <a:t>) porta </a:t>
            </a:r>
            <a:r>
              <a:rPr lang="en-US" sz="1600" dirty="0" err="1">
                <a:solidFill>
                  <a:schemeClr val="tx1"/>
                </a:solidFill>
              </a:rPr>
              <a:t>all'ebollizione</a:t>
            </a:r>
            <a:r>
              <a:rPr lang="en-US" sz="1600" dirty="0">
                <a:solidFill>
                  <a:schemeClr val="tx1"/>
                </a:solidFill>
              </a:rPr>
              <a:t> </a:t>
            </a:r>
            <a:r>
              <a:rPr lang="en-US" sz="1600" dirty="0" err="1">
                <a:solidFill>
                  <a:schemeClr val="tx1"/>
                </a:solidFill>
              </a:rPr>
              <a:t>una</a:t>
            </a:r>
            <a:r>
              <a:rPr lang="en-US" sz="1600" dirty="0">
                <a:solidFill>
                  <a:schemeClr val="tx1"/>
                </a:solidFill>
              </a:rPr>
              <a:t> </a:t>
            </a:r>
            <a:r>
              <a:rPr lang="en-US" sz="1600" dirty="0" err="1">
                <a:solidFill>
                  <a:schemeClr val="tx1"/>
                </a:solidFill>
              </a:rPr>
              <a:t>certa</a:t>
            </a:r>
            <a:r>
              <a:rPr lang="en-US" sz="1600" dirty="0">
                <a:solidFill>
                  <a:schemeClr val="tx1"/>
                </a:solidFill>
              </a:rPr>
              <a:t> </a:t>
            </a:r>
            <a:r>
              <a:rPr lang="en-US" sz="1600" dirty="0" err="1">
                <a:solidFill>
                  <a:schemeClr val="tx1"/>
                </a:solidFill>
              </a:rPr>
              <a:t>quantità</a:t>
            </a:r>
            <a:r>
              <a:rPr lang="en-US" sz="1600" dirty="0">
                <a:solidFill>
                  <a:schemeClr val="tx1"/>
                </a:solidFill>
              </a:rPr>
              <a:t> </a:t>
            </a:r>
            <a:r>
              <a:rPr lang="en-US" sz="1600" dirty="0" err="1">
                <a:solidFill>
                  <a:schemeClr val="tx1"/>
                </a:solidFill>
              </a:rPr>
              <a:t>d'acqua</a:t>
            </a:r>
            <a:r>
              <a:rPr lang="en-US" sz="1600" dirty="0">
                <a:solidFill>
                  <a:schemeClr val="tx1"/>
                </a:solidFill>
              </a:rPr>
              <a:t> </a:t>
            </a:r>
            <a:r>
              <a:rPr lang="en-US" sz="1600" dirty="0" err="1">
                <a:solidFill>
                  <a:schemeClr val="tx1"/>
                </a:solidFill>
              </a:rPr>
              <a:t>producendo</a:t>
            </a:r>
            <a:r>
              <a:rPr lang="en-US" sz="1600" dirty="0">
                <a:solidFill>
                  <a:schemeClr val="tx1"/>
                </a:solidFill>
              </a:rPr>
              <a:t> </a:t>
            </a:r>
            <a:r>
              <a:rPr lang="en-US" sz="1600" dirty="0" err="1" smtClean="0">
                <a:solidFill>
                  <a:schemeClr val="tx1"/>
                </a:solidFill>
              </a:rPr>
              <a:t>vapore</a:t>
            </a:r>
            <a:r>
              <a:rPr lang="en-US" sz="1600" dirty="0" smtClean="0">
                <a:solidFill>
                  <a:schemeClr val="tx1"/>
                </a:solidFill>
              </a:rPr>
              <a:t> </a:t>
            </a:r>
            <a:r>
              <a:rPr lang="en-US" sz="1600" dirty="0" err="1" smtClean="0">
                <a:solidFill>
                  <a:schemeClr val="tx1"/>
                </a:solidFill>
              </a:rPr>
              <a:t>che</a:t>
            </a:r>
            <a:r>
              <a:rPr lang="en-US" sz="1600" dirty="0" smtClean="0">
                <a:solidFill>
                  <a:schemeClr val="tx1"/>
                </a:solidFill>
              </a:rPr>
              <a:t>, </a:t>
            </a:r>
            <a:r>
              <a:rPr lang="en-US" sz="1600" dirty="0" err="1" smtClean="0">
                <a:solidFill>
                  <a:schemeClr val="tx1"/>
                </a:solidFill>
              </a:rPr>
              <a:t>espandendosi</a:t>
            </a:r>
            <a:r>
              <a:rPr lang="en-US" sz="1600" dirty="0">
                <a:solidFill>
                  <a:schemeClr val="tx1"/>
                </a:solidFill>
              </a:rPr>
              <a:t>, </a:t>
            </a:r>
            <a:r>
              <a:rPr lang="en-US" sz="1600" dirty="0" err="1">
                <a:solidFill>
                  <a:schemeClr val="tx1"/>
                </a:solidFill>
              </a:rPr>
              <a:t>preme</a:t>
            </a:r>
            <a:r>
              <a:rPr lang="en-US" sz="1600" dirty="0">
                <a:solidFill>
                  <a:schemeClr val="tx1"/>
                </a:solidFill>
              </a:rPr>
              <a:t> </a:t>
            </a:r>
            <a:r>
              <a:rPr lang="en-US" sz="1600" dirty="0" err="1">
                <a:solidFill>
                  <a:schemeClr val="tx1"/>
                </a:solidFill>
              </a:rPr>
              <a:t>sulle</a:t>
            </a:r>
            <a:r>
              <a:rPr lang="en-US" sz="1600" dirty="0">
                <a:solidFill>
                  <a:schemeClr val="tx1"/>
                </a:solidFill>
              </a:rPr>
              <a:t> </a:t>
            </a:r>
            <a:r>
              <a:rPr lang="en-US" sz="1600" dirty="0" err="1">
                <a:solidFill>
                  <a:schemeClr val="tx1"/>
                </a:solidFill>
              </a:rPr>
              <a:t>pareti</a:t>
            </a:r>
            <a:r>
              <a:rPr lang="en-US" sz="1600" dirty="0">
                <a:solidFill>
                  <a:schemeClr val="tx1"/>
                </a:solidFill>
              </a:rPr>
              <a:t> </a:t>
            </a:r>
            <a:r>
              <a:rPr lang="en-US" sz="1600" dirty="0" err="1">
                <a:solidFill>
                  <a:schemeClr val="tx1"/>
                </a:solidFill>
              </a:rPr>
              <a:t>mettendo</a:t>
            </a:r>
            <a:r>
              <a:rPr lang="en-US" sz="1600" dirty="0">
                <a:solidFill>
                  <a:schemeClr val="tx1"/>
                </a:solidFill>
              </a:rPr>
              <a:t> in </a:t>
            </a:r>
            <a:r>
              <a:rPr lang="en-US" sz="1600" dirty="0" err="1">
                <a:solidFill>
                  <a:schemeClr val="tx1"/>
                </a:solidFill>
              </a:rPr>
              <a:t>movimento</a:t>
            </a:r>
            <a:r>
              <a:rPr lang="en-US" sz="1600" dirty="0">
                <a:solidFill>
                  <a:schemeClr val="tx1"/>
                </a:solidFill>
              </a:rPr>
              <a:t> un </a:t>
            </a:r>
            <a:r>
              <a:rPr lang="en-US" sz="1600" dirty="0" err="1">
                <a:solidFill>
                  <a:schemeClr val="tx1"/>
                </a:solidFill>
              </a:rPr>
              <a:t>pistone</a:t>
            </a:r>
            <a:r>
              <a:rPr lang="en-US" sz="1600" dirty="0">
                <a:solidFill>
                  <a:schemeClr val="tx1"/>
                </a:solidFill>
              </a:rPr>
              <a:t> o </a:t>
            </a:r>
            <a:r>
              <a:rPr lang="en-US" sz="1600" dirty="0" err="1">
                <a:solidFill>
                  <a:schemeClr val="tx1"/>
                </a:solidFill>
              </a:rPr>
              <a:t>una</a:t>
            </a:r>
            <a:r>
              <a:rPr lang="en-US" sz="1600" dirty="0">
                <a:solidFill>
                  <a:schemeClr val="tx1"/>
                </a:solidFill>
              </a:rPr>
              <a:t> </a:t>
            </a:r>
            <a:r>
              <a:rPr lang="en-US" sz="1600" dirty="0" err="1">
                <a:solidFill>
                  <a:schemeClr val="tx1"/>
                </a:solidFill>
              </a:rPr>
              <a:t>turbina</a:t>
            </a:r>
            <a:r>
              <a:rPr lang="en-US" sz="1600" dirty="0">
                <a:solidFill>
                  <a:schemeClr val="tx1"/>
                </a:solidFill>
              </a:rPr>
              <a:t>, </a:t>
            </a:r>
            <a:r>
              <a:rPr lang="en-US" sz="1600" dirty="0" err="1">
                <a:solidFill>
                  <a:schemeClr val="tx1"/>
                </a:solidFill>
              </a:rPr>
              <a:t>producendo</a:t>
            </a:r>
            <a:r>
              <a:rPr lang="en-US" sz="1600" dirty="0">
                <a:solidFill>
                  <a:schemeClr val="tx1"/>
                </a:solidFill>
              </a:rPr>
              <a:t> </a:t>
            </a:r>
            <a:r>
              <a:rPr lang="en-US" sz="1600" dirty="0" err="1">
                <a:solidFill>
                  <a:schemeClr val="tx1"/>
                </a:solidFill>
              </a:rPr>
              <a:t>così</a:t>
            </a:r>
            <a:r>
              <a:rPr lang="en-US" sz="1600" dirty="0">
                <a:solidFill>
                  <a:schemeClr val="tx1"/>
                </a:solidFill>
              </a:rPr>
              <a:t> </a:t>
            </a:r>
            <a:r>
              <a:rPr lang="en-US" sz="1600" dirty="0" err="1">
                <a:solidFill>
                  <a:schemeClr val="tx1"/>
                </a:solidFill>
              </a:rPr>
              <a:t>lavoro</a:t>
            </a:r>
            <a:r>
              <a:rPr lang="en-US" sz="1600" dirty="0">
                <a:solidFill>
                  <a:schemeClr val="tx1"/>
                </a:solidFill>
              </a:rPr>
              <a:t> </a:t>
            </a:r>
            <a:r>
              <a:rPr lang="en-US" sz="1600" dirty="0" err="1">
                <a:solidFill>
                  <a:schemeClr val="tx1"/>
                </a:solidFill>
              </a:rPr>
              <a:t>meccanico</a:t>
            </a:r>
            <a:r>
              <a:rPr lang="en-US" sz="1600" dirty="0" smtClean="0">
                <a:solidFill>
                  <a:schemeClr val="tx1"/>
                </a:solidFill>
              </a:rPr>
              <a:t>.</a:t>
            </a:r>
            <a:endParaRPr lang="en-US" sz="1600" dirty="0">
              <a:solidFill>
                <a:schemeClr val="tx1"/>
              </a:solidFill>
            </a:endParaRPr>
          </a:p>
          <a:p>
            <a:pPr marL="0" fontAlgn="auto">
              <a:spcAft>
                <a:spcPts val="0"/>
              </a:spcAft>
              <a:buFont typeface="Wingdings 3" charset="2"/>
              <a:buNone/>
              <a:defRPr/>
            </a:pPr>
            <a:r>
              <a:rPr lang="en-US" sz="1600" dirty="0">
                <a:solidFill>
                  <a:schemeClr val="tx1"/>
                </a:solidFill>
              </a:rPr>
              <a:t>Il </a:t>
            </a:r>
            <a:r>
              <a:rPr lang="en-US" sz="1600" dirty="0" err="1">
                <a:solidFill>
                  <a:schemeClr val="tx1"/>
                </a:solidFill>
              </a:rPr>
              <a:t>più</a:t>
            </a:r>
            <a:r>
              <a:rPr lang="en-US" sz="1600" dirty="0">
                <a:solidFill>
                  <a:schemeClr val="tx1"/>
                </a:solidFill>
              </a:rPr>
              <a:t> </a:t>
            </a:r>
            <a:r>
              <a:rPr lang="en-US" sz="1600" dirty="0" err="1">
                <a:solidFill>
                  <a:schemeClr val="tx1"/>
                </a:solidFill>
              </a:rPr>
              <a:t>importante</a:t>
            </a:r>
            <a:r>
              <a:rPr lang="en-US" sz="1600" dirty="0">
                <a:solidFill>
                  <a:schemeClr val="tx1"/>
                </a:solidFill>
              </a:rPr>
              <a:t> </a:t>
            </a:r>
            <a:r>
              <a:rPr lang="en-US" sz="1600" dirty="0" err="1">
                <a:solidFill>
                  <a:schemeClr val="tx1"/>
                </a:solidFill>
              </a:rPr>
              <a:t>progresso</a:t>
            </a:r>
            <a:r>
              <a:rPr lang="en-US" sz="1600" dirty="0">
                <a:solidFill>
                  <a:schemeClr val="tx1"/>
                </a:solidFill>
              </a:rPr>
              <a:t> in </a:t>
            </a:r>
            <a:r>
              <a:rPr lang="en-US" sz="1600" dirty="0" err="1">
                <a:solidFill>
                  <a:schemeClr val="tx1"/>
                </a:solidFill>
              </a:rPr>
              <a:t>questo</a:t>
            </a:r>
            <a:r>
              <a:rPr lang="en-US" sz="1600" dirty="0">
                <a:solidFill>
                  <a:schemeClr val="tx1"/>
                </a:solidFill>
              </a:rPr>
              <a:t> campo è </a:t>
            </a:r>
            <a:r>
              <a:rPr lang="en-US" sz="1600" dirty="0" err="1">
                <a:solidFill>
                  <a:schemeClr val="tx1"/>
                </a:solidFill>
              </a:rPr>
              <a:t>dovuto</a:t>
            </a:r>
            <a:r>
              <a:rPr lang="en-US" sz="1600" dirty="0">
                <a:solidFill>
                  <a:schemeClr val="tx1"/>
                </a:solidFill>
              </a:rPr>
              <a:t> a </a:t>
            </a:r>
            <a:r>
              <a:rPr lang="en-US" sz="1600" b="1" dirty="0" smtClean="0">
                <a:solidFill>
                  <a:schemeClr val="tx1"/>
                </a:solidFill>
              </a:rPr>
              <a:t>James Watt </a:t>
            </a:r>
            <a:r>
              <a:rPr lang="en-US" sz="1600" dirty="0" err="1" smtClean="0">
                <a:solidFill>
                  <a:schemeClr val="tx1"/>
                </a:solidFill>
              </a:rPr>
              <a:t>che</a:t>
            </a:r>
            <a:r>
              <a:rPr lang="en-US" sz="1600" dirty="0" smtClean="0">
                <a:solidFill>
                  <a:schemeClr val="tx1"/>
                </a:solidFill>
              </a:rPr>
              <a:t> </a:t>
            </a:r>
            <a:r>
              <a:rPr lang="en-US" sz="1600" dirty="0" err="1">
                <a:solidFill>
                  <a:schemeClr val="tx1"/>
                </a:solidFill>
              </a:rPr>
              <a:t>nel</a:t>
            </a:r>
            <a:r>
              <a:rPr lang="en-US" sz="1600" dirty="0">
                <a:solidFill>
                  <a:schemeClr val="tx1"/>
                </a:solidFill>
              </a:rPr>
              <a:t> 1763 </a:t>
            </a:r>
            <a:r>
              <a:rPr lang="en-US" sz="1600" dirty="0" err="1">
                <a:solidFill>
                  <a:schemeClr val="tx1"/>
                </a:solidFill>
              </a:rPr>
              <a:t>ebbe</a:t>
            </a:r>
            <a:r>
              <a:rPr lang="en-US" sz="1600" dirty="0">
                <a:solidFill>
                  <a:schemeClr val="tx1"/>
                </a:solidFill>
              </a:rPr>
              <a:t> </a:t>
            </a:r>
            <a:r>
              <a:rPr lang="en-US" sz="1600" dirty="0" err="1">
                <a:solidFill>
                  <a:schemeClr val="tx1"/>
                </a:solidFill>
              </a:rPr>
              <a:t>l'incarico</a:t>
            </a:r>
            <a:r>
              <a:rPr lang="en-US" sz="1600" dirty="0">
                <a:solidFill>
                  <a:schemeClr val="tx1"/>
                </a:solidFill>
              </a:rPr>
              <a:t> di </a:t>
            </a:r>
            <a:r>
              <a:rPr lang="en-US" sz="1600" dirty="0" err="1">
                <a:solidFill>
                  <a:schemeClr val="tx1"/>
                </a:solidFill>
              </a:rPr>
              <a:t>riparare</a:t>
            </a:r>
            <a:r>
              <a:rPr lang="en-US" sz="1600" dirty="0">
                <a:solidFill>
                  <a:schemeClr val="tx1"/>
                </a:solidFill>
              </a:rPr>
              <a:t> un </a:t>
            </a:r>
            <a:r>
              <a:rPr lang="en-US" sz="1600" dirty="0" err="1">
                <a:solidFill>
                  <a:schemeClr val="tx1"/>
                </a:solidFill>
              </a:rPr>
              <a:t>modello</a:t>
            </a:r>
            <a:r>
              <a:rPr lang="en-US" sz="1600" dirty="0">
                <a:solidFill>
                  <a:schemeClr val="tx1"/>
                </a:solidFill>
              </a:rPr>
              <a:t> di </a:t>
            </a:r>
            <a:r>
              <a:rPr lang="en-US" sz="1600" dirty="0" err="1">
                <a:solidFill>
                  <a:schemeClr val="tx1"/>
                </a:solidFill>
              </a:rPr>
              <a:t>macchina</a:t>
            </a:r>
            <a:r>
              <a:rPr lang="en-US" sz="1600" dirty="0">
                <a:solidFill>
                  <a:schemeClr val="tx1"/>
                </a:solidFill>
              </a:rPr>
              <a:t> a </a:t>
            </a:r>
            <a:r>
              <a:rPr lang="en-US" sz="1600" dirty="0" err="1">
                <a:solidFill>
                  <a:schemeClr val="tx1"/>
                </a:solidFill>
              </a:rPr>
              <a:t>vapore</a:t>
            </a:r>
            <a:r>
              <a:rPr lang="en-US" sz="1600" dirty="0">
                <a:solidFill>
                  <a:schemeClr val="tx1"/>
                </a:solidFill>
              </a:rPr>
              <a:t> di Newcomen. </a:t>
            </a:r>
            <a:r>
              <a:rPr lang="en-US" sz="1600" dirty="0" err="1">
                <a:solidFill>
                  <a:schemeClr val="tx1"/>
                </a:solidFill>
              </a:rPr>
              <a:t>Nel</a:t>
            </a:r>
            <a:r>
              <a:rPr lang="en-US" sz="1600" dirty="0">
                <a:solidFill>
                  <a:schemeClr val="tx1"/>
                </a:solidFill>
              </a:rPr>
              <a:t> </a:t>
            </a:r>
            <a:r>
              <a:rPr lang="en-US" sz="1600" dirty="0" err="1">
                <a:solidFill>
                  <a:schemeClr val="tx1"/>
                </a:solidFill>
              </a:rPr>
              <a:t>corso</a:t>
            </a:r>
            <a:r>
              <a:rPr lang="en-US" sz="1600" dirty="0">
                <a:solidFill>
                  <a:schemeClr val="tx1"/>
                </a:solidFill>
              </a:rPr>
              <a:t> del </a:t>
            </a:r>
            <a:r>
              <a:rPr lang="en-US" sz="1600" dirty="0" err="1">
                <a:solidFill>
                  <a:schemeClr val="tx1"/>
                </a:solidFill>
              </a:rPr>
              <a:t>lavoro</a:t>
            </a:r>
            <a:r>
              <a:rPr lang="en-US" sz="1600" dirty="0">
                <a:solidFill>
                  <a:schemeClr val="tx1"/>
                </a:solidFill>
              </a:rPr>
              <a:t> </a:t>
            </a:r>
            <a:r>
              <a:rPr lang="en-US" sz="1600" dirty="0" err="1">
                <a:solidFill>
                  <a:schemeClr val="tx1"/>
                </a:solidFill>
              </a:rPr>
              <a:t>individuò</a:t>
            </a:r>
            <a:r>
              <a:rPr lang="en-US" sz="1600" dirty="0">
                <a:solidFill>
                  <a:schemeClr val="tx1"/>
                </a:solidFill>
              </a:rPr>
              <a:t> </a:t>
            </a:r>
            <a:r>
              <a:rPr lang="en-US" sz="1600" dirty="0" err="1">
                <a:solidFill>
                  <a:schemeClr val="tx1"/>
                </a:solidFill>
              </a:rPr>
              <a:t>correttamente</a:t>
            </a:r>
            <a:r>
              <a:rPr lang="en-US" sz="1600" dirty="0">
                <a:solidFill>
                  <a:schemeClr val="tx1"/>
                </a:solidFill>
              </a:rPr>
              <a:t> le cause </a:t>
            </a:r>
            <a:r>
              <a:rPr lang="en-US" sz="1600" dirty="0" err="1">
                <a:solidFill>
                  <a:schemeClr val="tx1"/>
                </a:solidFill>
              </a:rPr>
              <a:t>dell'eccessivo</a:t>
            </a:r>
            <a:r>
              <a:rPr lang="en-US" sz="1600" dirty="0">
                <a:solidFill>
                  <a:schemeClr val="tx1"/>
                </a:solidFill>
              </a:rPr>
              <a:t> </a:t>
            </a:r>
            <a:r>
              <a:rPr lang="en-US" sz="1600" dirty="0" err="1">
                <a:solidFill>
                  <a:schemeClr val="tx1"/>
                </a:solidFill>
              </a:rPr>
              <a:t>consumo</a:t>
            </a:r>
            <a:r>
              <a:rPr lang="en-US" sz="1600" dirty="0">
                <a:solidFill>
                  <a:schemeClr val="tx1"/>
                </a:solidFill>
              </a:rPr>
              <a:t> di </a:t>
            </a:r>
            <a:r>
              <a:rPr lang="en-US" sz="1600" dirty="0" err="1">
                <a:solidFill>
                  <a:schemeClr val="tx1"/>
                </a:solidFill>
              </a:rPr>
              <a:t>vapore</a:t>
            </a:r>
            <a:r>
              <a:rPr lang="en-US" sz="1600" dirty="0">
                <a:solidFill>
                  <a:schemeClr val="tx1"/>
                </a:solidFill>
              </a:rPr>
              <a:t> e </a:t>
            </a:r>
            <a:r>
              <a:rPr lang="en-US" sz="1600" dirty="0" err="1">
                <a:solidFill>
                  <a:schemeClr val="tx1"/>
                </a:solidFill>
              </a:rPr>
              <a:t>riuscì</a:t>
            </a:r>
            <a:r>
              <a:rPr lang="en-US" sz="1600" dirty="0">
                <a:solidFill>
                  <a:schemeClr val="tx1"/>
                </a:solidFill>
              </a:rPr>
              <a:t> a </a:t>
            </a:r>
            <a:r>
              <a:rPr lang="en-US" sz="1600" dirty="0" err="1">
                <a:solidFill>
                  <a:schemeClr val="tx1"/>
                </a:solidFill>
              </a:rPr>
              <a:t>ridurre</a:t>
            </a:r>
            <a:r>
              <a:rPr lang="en-US" sz="1600" dirty="0">
                <a:solidFill>
                  <a:schemeClr val="tx1"/>
                </a:solidFill>
              </a:rPr>
              <a:t> tale </a:t>
            </a:r>
            <a:r>
              <a:rPr lang="en-US" sz="1600" dirty="0" err="1">
                <a:solidFill>
                  <a:schemeClr val="tx1"/>
                </a:solidFill>
              </a:rPr>
              <a:t>spreco</a:t>
            </a:r>
            <a:r>
              <a:rPr lang="en-US" sz="1600" dirty="0">
                <a:solidFill>
                  <a:schemeClr val="tx1"/>
                </a:solidFill>
              </a:rPr>
              <a:t> </a:t>
            </a:r>
            <a:r>
              <a:rPr lang="en-US" sz="1600" dirty="0" err="1">
                <a:solidFill>
                  <a:schemeClr val="tx1"/>
                </a:solidFill>
              </a:rPr>
              <a:t>facendo</a:t>
            </a:r>
            <a:r>
              <a:rPr lang="en-US" sz="1600" dirty="0">
                <a:solidFill>
                  <a:schemeClr val="tx1"/>
                </a:solidFill>
              </a:rPr>
              <a:t> in </a:t>
            </a:r>
            <a:r>
              <a:rPr lang="en-US" sz="1600" dirty="0" err="1">
                <a:solidFill>
                  <a:schemeClr val="tx1"/>
                </a:solidFill>
              </a:rPr>
              <a:t>modo</a:t>
            </a:r>
            <a:r>
              <a:rPr lang="en-US" sz="1600" dirty="0">
                <a:solidFill>
                  <a:schemeClr val="tx1"/>
                </a:solidFill>
              </a:rPr>
              <a:t> </a:t>
            </a:r>
            <a:r>
              <a:rPr lang="en-US" sz="1600" dirty="0" err="1">
                <a:solidFill>
                  <a:schemeClr val="tx1"/>
                </a:solidFill>
              </a:rPr>
              <a:t>che</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vapore</a:t>
            </a:r>
            <a:r>
              <a:rPr lang="en-US" sz="1600" dirty="0">
                <a:solidFill>
                  <a:schemeClr val="tx1"/>
                </a:solidFill>
              </a:rPr>
              <a:t> fosse </a:t>
            </a:r>
            <a:r>
              <a:rPr lang="en-US" sz="1600" dirty="0" err="1">
                <a:solidFill>
                  <a:schemeClr val="tx1"/>
                </a:solidFill>
              </a:rPr>
              <a:t>scaricato</a:t>
            </a:r>
            <a:r>
              <a:rPr lang="en-US" sz="1600" dirty="0">
                <a:solidFill>
                  <a:schemeClr val="tx1"/>
                </a:solidFill>
              </a:rPr>
              <a:t> in un </a:t>
            </a:r>
            <a:r>
              <a:rPr lang="en-US" sz="1600" dirty="0" err="1">
                <a:solidFill>
                  <a:schemeClr val="tx1"/>
                </a:solidFill>
              </a:rPr>
              <a:t>recipiente</a:t>
            </a:r>
            <a:r>
              <a:rPr lang="en-US" sz="1600" dirty="0">
                <a:solidFill>
                  <a:schemeClr val="tx1"/>
                </a:solidFill>
              </a:rPr>
              <a:t> </a:t>
            </a:r>
            <a:r>
              <a:rPr lang="en-US" sz="1600" dirty="0" err="1">
                <a:solidFill>
                  <a:schemeClr val="tx1"/>
                </a:solidFill>
              </a:rPr>
              <a:t>comunicante</a:t>
            </a:r>
            <a:r>
              <a:rPr lang="en-US" sz="1600" dirty="0">
                <a:solidFill>
                  <a:schemeClr val="tx1"/>
                </a:solidFill>
              </a:rPr>
              <a:t> con </a:t>
            </a:r>
            <a:r>
              <a:rPr lang="en-US" sz="1600" dirty="0" err="1">
                <a:solidFill>
                  <a:schemeClr val="tx1"/>
                </a:solidFill>
              </a:rPr>
              <a:t>il</a:t>
            </a:r>
            <a:r>
              <a:rPr lang="en-US" sz="1600" dirty="0">
                <a:solidFill>
                  <a:schemeClr val="tx1"/>
                </a:solidFill>
              </a:rPr>
              <a:t> </a:t>
            </a:r>
            <a:r>
              <a:rPr lang="en-US" sz="1600" dirty="0" err="1">
                <a:solidFill>
                  <a:schemeClr val="tx1"/>
                </a:solidFill>
              </a:rPr>
              <a:t>cilindro</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condensatore</a:t>
            </a:r>
            <a:r>
              <a:rPr lang="en-US" sz="1600" dirty="0">
                <a:solidFill>
                  <a:schemeClr val="tx1"/>
                </a:solidFill>
              </a:rPr>
              <a:t> (</a:t>
            </a:r>
            <a:r>
              <a:rPr lang="en-US" sz="1600" dirty="0" err="1">
                <a:solidFill>
                  <a:schemeClr val="tx1"/>
                </a:solidFill>
              </a:rPr>
              <a:t>fondamentale</a:t>
            </a:r>
            <a:r>
              <a:rPr lang="en-US" sz="1600" dirty="0">
                <a:solidFill>
                  <a:schemeClr val="tx1"/>
                </a:solidFill>
              </a:rPr>
              <a:t> </a:t>
            </a:r>
            <a:r>
              <a:rPr lang="en-US" sz="1600" dirty="0" err="1">
                <a:solidFill>
                  <a:schemeClr val="tx1"/>
                </a:solidFill>
              </a:rPr>
              <a:t>invenzione</a:t>
            </a:r>
            <a:r>
              <a:rPr lang="en-US" sz="1600" dirty="0">
                <a:solidFill>
                  <a:schemeClr val="tx1"/>
                </a:solidFill>
              </a:rPr>
              <a:t> di Watt). </a:t>
            </a:r>
            <a:r>
              <a:rPr lang="en-US" sz="1600" dirty="0" err="1">
                <a:solidFill>
                  <a:schemeClr val="tx1"/>
                </a:solidFill>
              </a:rPr>
              <a:t>Ciò</a:t>
            </a:r>
            <a:r>
              <a:rPr lang="en-US" sz="1600" dirty="0">
                <a:solidFill>
                  <a:schemeClr val="tx1"/>
                </a:solidFill>
              </a:rPr>
              <a:t> </a:t>
            </a:r>
            <a:r>
              <a:rPr lang="en-US" sz="1600" dirty="0" err="1">
                <a:solidFill>
                  <a:schemeClr val="tx1"/>
                </a:solidFill>
              </a:rPr>
              <a:t>pertetteva</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risparmio</a:t>
            </a:r>
            <a:r>
              <a:rPr lang="en-US" sz="1600" dirty="0">
                <a:solidFill>
                  <a:schemeClr val="tx1"/>
                </a:solidFill>
              </a:rPr>
              <a:t> di circa 1/3 del </a:t>
            </a:r>
            <a:r>
              <a:rPr lang="en-US" sz="1600" dirty="0" err="1">
                <a:solidFill>
                  <a:schemeClr val="tx1"/>
                </a:solidFill>
              </a:rPr>
              <a:t>carbone</a:t>
            </a:r>
            <a:r>
              <a:rPr lang="en-US" sz="1600" dirty="0">
                <a:solidFill>
                  <a:schemeClr val="tx1"/>
                </a:solidFill>
              </a:rPr>
              <a:t>.</a:t>
            </a:r>
          </a:p>
          <a:p>
            <a:pPr marL="0" fontAlgn="auto">
              <a:spcAft>
                <a:spcPts val="0"/>
              </a:spcAft>
              <a:buFont typeface="Wingdings 3" charset="2"/>
              <a:buNone/>
              <a:defRPr/>
            </a:pPr>
            <a:r>
              <a:rPr lang="en-US" sz="1600" dirty="0">
                <a:solidFill>
                  <a:schemeClr val="tx1"/>
                </a:solidFill>
              </a:rPr>
              <a:t>La </a:t>
            </a:r>
            <a:r>
              <a:rPr lang="en-US" sz="1600" dirty="0" err="1">
                <a:solidFill>
                  <a:schemeClr val="tx1"/>
                </a:solidFill>
              </a:rPr>
              <a:t>macchina</a:t>
            </a:r>
            <a:r>
              <a:rPr lang="en-US" sz="1600" dirty="0">
                <a:solidFill>
                  <a:schemeClr val="tx1"/>
                </a:solidFill>
              </a:rPr>
              <a:t> a </a:t>
            </a:r>
            <a:r>
              <a:rPr lang="en-US" sz="1600" dirty="0" err="1">
                <a:solidFill>
                  <a:schemeClr val="tx1"/>
                </a:solidFill>
              </a:rPr>
              <a:t>vapore</a:t>
            </a:r>
            <a:r>
              <a:rPr lang="en-US" sz="1600" dirty="0">
                <a:solidFill>
                  <a:schemeClr val="tx1"/>
                </a:solidFill>
              </a:rPr>
              <a:t> </a:t>
            </a:r>
            <a:r>
              <a:rPr lang="en-US" sz="1600" dirty="0" err="1">
                <a:solidFill>
                  <a:schemeClr val="tx1"/>
                </a:solidFill>
              </a:rPr>
              <a:t>più</a:t>
            </a:r>
            <a:r>
              <a:rPr lang="en-US" sz="1600" dirty="0">
                <a:solidFill>
                  <a:schemeClr val="tx1"/>
                </a:solidFill>
              </a:rPr>
              <a:t> nota è la </a:t>
            </a:r>
            <a:r>
              <a:rPr lang="en-US" sz="1600" b="1" dirty="0" smtClean="0">
                <a:solidFill>
                  <a:schemeClr val="tx1"/>
                </a:solidFill>
              </a:rPr>
              <a:t>locomotive, </a:t>
            </a:r>
            <a:r>
              <a:rPr lang="en-US" sz="1600" dirty="0" err="1">
                <a:solidFill>
                  <a:schemeClr val="tx1"/>
                </a:solidFill>
              </a:rPr>
              <a:t>il</a:t>
            </a:r>
            <a:r>
              <a:rPr lang="en-US" sz="1600" dirty="0">
                <a:solidFill>
                  <a:schemeClr val="tx1"/>
                </a:solidFill>
              </a:rPr>
              <a:t> </a:t>
            </a:r>
            <a:r>
              <a:rPr lang="en-US" sz="1600" dirty="0" err="1">
                <a:solidFill>
                  <a:schemeClr val="tx1"/>
                </a:solidFill>
              </a:rPr>
              <a:t>rotabile</a:t>
            </a:r>
            <a:r>
              <a:rPr lang="en-US" sz="1600" dirty="0">
                <a:solidFill>
                  <a:schemeClr val="tx1"/>
                </a:solidFill>
              </a:rPr>
              <a:t> </a:t>
            </a:r>
            <a:r>
              <a:rPr lang="en-US" sz="1600" dirty="0" err="1">
                <a:solidFill>
                  <a:schemeClr val="tx1"/>
                </a:solidFill>
              </a:rPr>
              <a:t>ferroviale</a:t>
            </a:r>
            <a:r>
              <a:rPr lang="en-US" sz="1600" dirty="0">
                <a:solidFill>
                  <a:schemeClr val="tx1"/>
                </a:solidFill>
              </a:rPr>
              <a:t> </a:t>
            </a:r>
            <a:r>
              <a:rPr lang="en-US" sz="1600" dirty="0" err="1">
                <a:solidFill>
                  <a:schemeClr val="tx1"/>
                </a:solidFill>
              </a:rPr>
              <a:t>munito</a:t>
            </a:r>
            <a:r>
              <a:rPr lang="en-US" sz="1600" dirty="0">
                <a:solidFill>
                  <a:schemeClr val="tx1"/>
                </a:solidFill>
              </a:rPr>
              <a:t> di </a:t>
            </a:r>
            <a:r>
              <a:rPr lang="en-US" sz="1600" dirty="0" err="1">
                <a:solidFill>
                  <a:schemeClr val="tx1"/>
                </a:solidFill>
              </a:rPr>
              <a:t>motore</a:t>
            </a:r>
            <a:r>
              <a:rPr lang="en-US" sz="1600" dirty="0">
                <a:solidFill>
                  <a:schemeClr val="tx1"/>
                </a:solidFill>
              </a:rPr>
              <a:t> </a:t>
            </a:r>
            <a:r>
              <a:rPr lang="en-US" sz="1600" dirty="0" err="1">
                <a:solidFill>
                  <a:schemeClr val="tx1"/>
                </a:solidFill>
              </a:rPr>
              <a:t>usato</a:t>
            </a:r>
            <a:r>
              <a:rPr lang="en-US" sz="1600" dirty="0">
                <a:solidFill>
                  <a:schemeClr val="tx1"/>
                </a:solidFill>
              </a:rPr>
              <a:t> per </a:t>
            </a:r>
            <a:r>
              <a:rPr lang="en-US" sz="1600" dirty="0" err="1">
                <a:solidFill>
                  <a:schemeClr val="tx1"/>
                </a:solidFill>
              </a:rPr>
              <a:t>il</a:t>
            </a:r>
            <a:r>
              <a:rPr lang="en-US" sz="1600" dirty="0">
                <a:solidFill>
                  <a:schemeClr val="tx1"/>
                </a:solidFill>
              </a:rPr>
              <a:t> </a:t>
            </a:r>
            <a:r>
              <a:rPr lang="en-US" sz="1600" dirty="0" err="1">
                <a:solidFill>
                  <a:schemeClr val="tx1"/>
                </a:solidFill>
              </a:rPr>
              <a:t>traino</a:t>
            </a:r>
            <a:r>
              <a:rPr lang="en-US" sz="1600" dirty="0">
                <a:solidFill>
                  <a:schemeClr val="tx1"/>
                </a:solidFill>
              </a:rPr>
              <a:t> del </a:t>
            </a:r>
            <a:r>
              <a:rPr lang="en-US" sz="1600" dirty="0" err="1">
                <a:solidFill>
                  <a:schemeClr val="tx1"/>
                </a:solidFill>
              </a:rPr>
              <a:t>treno</a:t>
            </a:r>
            <a:r>
              <a:rPr lang="en-US" sz="1600" dirty="0">
                <a:solidFill>
                  <a:schemeClr val="tx1"/>
                </a:solidFill>
              </a:rPr>
              <a:t>.</a:t>
            </a:r>
          </a:p>
          <a:p>
            <a:pPr marL="0" fontAlgn="auto">
              <a:spcAft>
                <a:spcPts val="0"/>
              </a:spcAft>
              <a:buFont typeface="Wingdings 3" charset="2"/>
              <a:buNone/>
              <a:defRPr/>
            </a:pPr>
            <a:r>
              <a:rPr lang="en-US" sz="1600" dirty="0" err="1">
                <a:solidFill>
                  <a:schemeClr val="tx1"/>
                </a:solidFill>
              </a:rPr>
              <a:t>L'applicazione</a:t>
            </a:r>
            <a:r>
              <a:rPr lang="en-US" sz="1600" dirty="0">
                <a:solidFill>
                  <a:schemeClr val="tx1"/>
                </a:solidFill>
              </a:rPr>
              <a:t> </a:t>
            </a:r>
            <a:r>
              <a:rPr lang="en-US" sz="1600" dirty="0" err="1">
                <a:solidFill>
                  <a:schemeClr val="tx1"/>
                </a:solidFill>
              </a:rPr>
              <a:t>della</a:t>
            </a:r>
            <a:r>
              <a:rPr lang="en-US" sz="1600" dirty="0">
                <a:solidFill>
                  <a:schemeClr val="tx1"/>
                </a:solidFill>
              </a:rPr>
              <a:t> </a:t>
            </a:r>
            <a:r>
              <a:rPr lang="en-US" sz="1600" dirty="0" err="1">
                <a:solidFill>
                  <a:schemeClr val="tx1"/>
                </a:solidFill>
              </a:rPr>
              <a:t>macchina</a:t>
            </a:r>
            <a:r>
              <a:rPr lang="en-US" sz="1600" dirty="0">
                <a:solidFill>
                  <a:schemeClr val="tx1"/>
                </a:solidFill>
              </a:rPr>
              <a:t> a </a:t>
            </a:r>
            <a:r>
              <a:rPr lang="en-US" sz="1600" dirty="0" err="1">
                <a:solidFill>
                  <a:schemeClr val="tx1"/>
                </a:solidFill>
              </a:rPr>
              <a:t>vapore</a:t>
            </a:r>
            <a:r>
              <a:rPr lang="en-US" sz="1600" dirty="0">
                <a:solidFill>
                  <a:schemeClr val="tx1"/>
                </a:solidFill>
              </a:rPr>
              <a:t> al  </a:t>
            </a:r>
            <a:r>
              <a:rPr lang="en-US" sz="1600" dirty="0" err="1">
                <a:solidFill>
                  <a:schemeClr val="tx1"/>
                </a:solidFill>
              </a:rPr>
              <a:t>trasporto</a:t>
            </a:r>
            <a:r>
              <a:rPr lang="en-US" sz="1600" dirty="0">
                <a:solidFill>
                  <a:schemeClr val="tx1"/>
                </a:solidFill>
              </a:rPr>
              <a:t> </a:t>
            </a:r>
            <a:r>
              <a:rPr lang="en-US" sz="1600" dirty="0" err="1">
                <a:solidFill>
                  <a:schemeClr val="tx1"/>
                </a:solidFill>
              </a:rPr>
              <a:t>sull'acqua</a:t>
            </a:r>
            <a:r>
              <a:rPr lang="en-US" sz="1600" dirty="0">
                <a:solidFill>
                  <a:schemeClr val="tx1"/>
                </a:solidFill>
              </a:rPr>
              <a:t> </a:t>
            </a:r>
            <a:r>
              <a:rPr lang="en-US" sz="1600" dirty="0" err="1">
                <a:solidFill>
                  <a:schemeClr val="tx1"/>
                </a:solidFill>
              </a:rPr>
              <a:t>fu</a:t>
            </a:r>
            <a:r>
              <a:rPr lang="en-US" sz="1600" dirty="0">
                <a:solidFill>
                  <a:schemeClr val="tx1"/>
                </a:solidFill>
              </a:rPr>
              <a:t> di </a:t>
            </a:r>
            <a:r>
              <a:rPr lang="en-US" sz="1600" dirty="0" err="1">
                <a:solidFill>
                  <a:schemeClr val="tx1"/>
                </a:solidFill>
              </a:rPr>
              <a:t>massima</a:t>
            </a:r>
            <a:r>
              <a:rPr lang="en-US" sz="1600" dirty="0">
                <a:solidFill>
                  <a:schemeClr val="tx1"/>
                </a:solidFill>
              </a:rPr>
              <a:t> </a:t>
            </a:r>
            <a:r>
              <a:rPr lang="en-US" sz="1600" dirty="0" err="1">
                <a:solidFill>
                  <a:schemeClr val="tx1"/>
                </a:solidFill>
              </a:rPr>
              <a:t>importanza</a:t>
            </a:r>
            <a:r>
              <a:rPr lang="en-US" sz="1600" dirty="0">
                <a:solidFill>
                  <a:schemeClr val="tx1"/>
                </a:solidFill>
              </a:rPr>
              <a:t> </a:t>
            </a:r>
            <a:r>
              <a:rPr lang="en-US" sz="1600" dirty="0" err="1">
                <a:solidFill>
                  <a:schemeClr val="tx1"/>
                </a:solidFill>
              </a:rPr>
              <a:t>dato</a:t>
            </a:r>
            <a:r>
              <a:rPr lang="en-US" sz="1600" dirty="0">
                <a:solidFill>
                  <a:schemeClr val="tx1"/>
                </a:solidFill>
              </a:rPr>
              <a:t> </a:t>
            </a:r>
            <a:r>
              <a:rPr lang="en-US" sz="1600" dirty="0" err="1">
                <a:solidFill>
                  <a:schemeClr val="tx1"/>
                </a:solidFill>
              </a:rPr>
              <a:t>che</a:t>
            </a:r>
            <a:r>
              <a:rPr lang="en-US" sz="1600" dirty="0">
                <a:solidFill>
                  <a:schemeClr val="tx1"/>
                </a:solidFill>
              </a:rPr>
              <a:t> </a:t>
            </a:r>
            <a:r>
              <a:rPr lang="en-US" sz="1600" dirty="0" err="1">
                <a:solidFill>
                  <a:schemeClr val="tx1"/>
                </a:solidFill>
              </a:rPr>
              <a:t>finalmente</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poteva</a:t>
            </a:r>
            <a:r>
              <a:rPr lang="en-US" sz="1600" dirty="0">
                <a:solidFill>
                  <a:schemeClr val="tx1"/>
                </a:solidFill>
              </a:rPr>
              <a:t> </a:t>
            </a:r>
            <a:r>
              <a:rPr lang="en-US" sz="1600" dirty="0" err="1">
                <a:solidFill>
                  <a:schemeClr val="tx1"/>
                </a:solidFill>
              </a:rPr>
              <a:t>viaggiare</a:t>
            </a:r>
            <a:r>
              <a:rPr lang="en-US" sz="1600" dirty="0">
                <a:solidFill>
                  <a:schemeClr val="tx1"/>
                </a:solidFill>
              </a:rPr>
              <a:t> </a:t>
            </a:r>
            <a:r>
              <a:rPr lang="en-US" sz="1600" dirty="0" err="1">
                <a:solidFill>
                  <a:schemeClr val="tx1"/>
                </a:solidFill>
              </a:rPr>
              <a:t>senza</a:t>
            </a:r>
            <a:r>
              <a:rPr lang="en-US" sz="1600" dirty="0">
                <a:solidFill>
                  <a:schemeClr val="tx1"/>
                </a:solidFill>
              </a:rPr>
              <a:t> </a:t>
            </a:r>
            <a:r>
              <a:rPr lang="en-US" sz="1600" dirty="0" err="1">
                <a:solidFill>
                  <a:schemeClr val="tx1"/>
                </a:solidFill>
              </a:rPr>
              <a:t>dipendere</a:t>
            </a:r>
            <a:r>
              <a:rPr lang="en-US" sz="1600" dirty="0">
                <a:solidFill>
                  <a:schemeClr val="tx1"/>
                </a:solidFill>
              </a:rPr>
              <a:t> </a:t>
            </a:r>
            <a:r>
              <a:rPr lang="en-US" sz="1600" dirty="0" err="1">
                <a:solidFill>
                  <a:schemeClr val="tx1"/>
                </a:solidFill>
              </a:rPr>
              <a:t>dai</a:t>
            </a:r>
            <a:r>
              <a:rPr lang="en-US" sz="1600" dirty="0">
                <a:solidFill>
                  <a:schemeClr val="tx1"/>
                </a:solidFill>
              </a:rPr>
              <a:t> venti. In </a:t>
            </a:r>
            <a:r>
              <a:rPr lang="en-US" sz="1600" dirty="0" err="1">
                <a:solidFill>
                  <a:schemeClr val="tx1"/>
                </a:solidFill>
              </a:rPr>
              <a:t>seguito</a:t>
            </a:r>
            <a:r>
              <a:rPr lang="en-US" sz="1600" dirty="0">
                <a:solidFill>
                  <a:schemeClr val="tx1"/>
                </a:solidFill>
              </a:rPr>
              <a:t> </a:t>
            </a:r>
            <a:r>
              <a:rPr lang="en-US" sz="1600" dirty="0" err="1">
                <a:solidFill>
                  <a:schemeClr val="tx1"/>
                </a:solidFill>
              </a:rPr>
              <a:t>nacquero</a:t>
            </a:r>
            <a:r>
              <a:rPr lang="en-US" sz="1600" dirty="0">
                <a:solidFill>
                  <a:schemeClr val="tx1"/>
                </a:solidFill>
              </a:rPr>
              <a:t> </a:t>
            </a:r>
            <a:r>
              <a:rPr lang="en-US" sz="1600" dirty="0" err="1">
                <a:solidFill>
                  <a:schemeClr val="tx1"/>
                </a:solidFill>
              </a:rPr>
              <a:t>anche</a:t>
            </a:r>
            <a:r>
              <a:rPr lang="en-US" sz="1600" dirty="0">
                <a:solidFill>
                  <a:schemeClr val="tx1"/>
                </a:solidFill>
              </a:rPr>
              <a:t> le </a:t>
            </a:r>
            <a:r>
              <a:rPr lang="en-US" sz="1600" dirty="0" err="1">
                <a:solidFill>
                  <a:schemeClr val="tx1"/>
                </a:solidFill>
              </a:rPr>
              <a:t>navi</a:t>
            </a:r>
            <a:r>
              <a:rPr lang="en-US" sz="1600" dirty="0">
                <a:solidFill>
                  <a:schemeClr val="tx1"/>
                </a:solidFill>
              </a:rPr>
              <a:t> </a:t>
            </a:r>
            <a:r>
              <a:rPr lang="en-US" sz="1600" dirty="0" err="1">
                <a:solidFill>
                  <a:schemeClr val="tx1"/>
                </a:solidFill>
              </a:rPr>
              <a:t>azionate</a:t>
            </a:r>
            <a:r>
              <a:rPr lang="en-US" sz="1600" dirty="0">
                <a:solidFill>
                  <a:schemeClr val="tx1"/>
                </a:solidFill>
              </a:rPr>
              <a:t> da </a:t>
            </a:r>
            <a:r>
              <a:rPr lang="en-US" sz="1600" dirty="0" err="1">
                <a:solidFill>
                  <a:schemeClr val="tx1"/>
                </a:solidFill>
              </a:rPr>
              <a:t>macchine</a:t>
            </a:r>
            <a:r>
              <a:rPr lang="en-US" sz="1600" dirty="0">
                <a:solidFill>
                  <a:schemeClr val="tx1"/>
                </a:solidFill>
              </a:rPr>
              <a:t> a </a:t>
            </a:r>
            <a:r>
              <a:rPr lang="en-US" sz="1600" dirty="0" err="1">
                <a:solidFill>
                  <a:schemeClr val="tx1"/>
                </a:solidFill>
              </a:rPr>
              <a:t>vapore</a:t>
            </a:r>
            <a:r>
              <a:rPr lang="en-US" sz="1600" dirty="0">
                <a:solidFill>
                  <a:schemeClr val="tx1"/>
                </a:solidFill>
              </a:rPr>
              <a:t> </a:t>
            </a:r>
            <a:r>
              <a:rPr lang="en-US" sz="1600" dirty="0" err="1">
                <a:solidFill>
                  <a:schemeClr val="tx1"/>
                </a:solidFill>
              </a:rPr>
              <a:t>chiamate</a:t>
            </a:r>
            <a:r>
              <a:rPr lang="en-US" sz="1600" dirty="0">
                <a:solidFill>
                  <a:schemeClr val="tx1"/>
                </a:solidFill>
              </a:rPr>
              <a:t> </a:t>
            </a:r>
            <a:r>
              <a:rPr lang="en-US" sz="1600" dirty="0" err="1">
                <a:solidFill>
                  <a:schemeClr val="tx1"/>
                </a:solidFill>
              </a:rPr>
              <a:t>piroscafi</a:t>
            </a:r>
            <a:r>
              <a:rPr lang="en-US" sz="1600" dirty="0">
                <a:solidFill>
                  <a:schemeClr val="tx1"/>
                </a:solidFill>
              </a:rPr>
              <a:t>, </a:t>
            </a:r>
            <a:r>
              <a:rPr lang="en-US" sz="1600" dirty="0" err="1">
                <a:solidFill>
                  <a:schemeClr val="tx1"/>
                </a:solidFill>
              </a:rPr>
              <a:t>parola</a:t>
            </a:r>
            <a:r>
              <a:rPr lang="en-US" sz="1600" dirty="0">
                <a:solidFill>
                  <a:schemeClr val="tx1"/>
                </a:solidFill>
              </a:rPr>
              <a:t> </a:t>
            </a:r>
            <a:r>
              <a:rPr lang="en-US" sz="1600" dirty="0" err="1">
                <a:solidFill>
                  <a:schemeClr val="tx1"/>
                </a:solidFill>
              </a:rPr>
              <a:t>che</a:t>
            </a:r>
            <a:r>
              <a:rPr lang="en-US" sz="1600" dirty="0">
                <a:solidFill>
                  <a:schemeClr val="tx1"/>
                </a:solidFill>
              </a:rPr>
              <a:t> </a:t>
            </a:r>
            <a:r>
              <a:rPr lang="en-US" sz="1600" dirty="0" err="1">
                <a:solidFill>
                  <a:schemeClr val="tx1"/>
                </a:solidFill>
              </a:rPr>
              <a:t>contiene</a:t>
            </a:r>
            <a:r>
              <a:rPr lang="en-US" sz="1600" dirty="0">
                <a:solidFill>
                  <a:schemeClr val="tx1"/>
                </a:solidFill>
              </a:rPr>
              <a:t> la </a:t>
            </a:r>
            <a:r>
              <a:rPr lang="en-US" sz="1600" dirty="0" err="1">
                <a:solidFill>
                  <a:schemeClr val="tx1"/>
                </a:solidFill>
              </a:rPr>
              <a:t>radice</a:t>
            </a:r>
            <a:r>
              <a:rPr lang="en-US" sz="1600" dirty="0">
                <a:solidFill>
                  <a:schemeClr val="tx1"/>
                </a:solidFill>
              </a:rPr>
              <a:t> </a:t>
            </a:r>
            <a:r>
              <a:rPr lang="en-US" sz="1600" dirty="0" err="1">
                <a:solidFill>
                  <a:schemeClr val="tx1"/>
                </a:solidFill>
              </a:rPr>
              <a:t>greca</a:t>
            </a:r>
            <a:r>
              <a:rPr lang="en-US" sz="1600" dirty="0">
                <a:solidFill>
                  <a:schemeClr val="tx1"/>
                </a:solidFill>
              </a:rPr>
              <a:t> “</a:t>
            </a:r>
            <a:r>
              <a:rPr lang="en-US" sz="1600" dirty="0" err="1">
                <a:solidFill>
                  <a:schemeClr val="tx1"/>
                </a:solidFill>
              </a:rPr>
              <a:t>piro</a:t>
            </a:r>
            <a:r>
              <a:rPr lang="en-US" sz="1600" dirty="0">
                <a:solidFill>
                  <a:schemeClr val="tx1"/>
                </a:solidFill>
              </a:rPr>
              <a:t>”= </a:t>
            </a:r>
            <a:r>
              <a:rPr lang="en-US" sz="1600" dirty="0" err="1">
                <a:solidFill>
                  <a:schemeClr val="tx1"/>
                </a:solidFill>
              </a:rPr>
              <a:t>fuoco</a:t>
            </a:r>
            <a:r>
              <a:rPr lang="en-US" sz="1600" dirty="0">
                <a:solidFill>
                  <a:schemeClr val="tx1"/>
                </a:solidFill>
              </a:rPr>
              <a:t>.</a:t>
            </a:r>
          </a:p>
          <a:p>
            <a:pPr fontAlgn="auto">
              <a:spcAft>
                <a:spcPts val="0"/>
              </a:spcAft>
              <a:buFont typeface="Wingdings 3" charset="2"/>
              <a:buNone/>
              <a:defRPr/>
            </a:pPr>
            <a:endParaRPr lang="en-US" sz="1600" dirty="0">
              <a:solidFill>
                <a:schemeClr val="tx1"/>
              </a:solidFill>
            </a:endParaRPr>
          </a:p>
          <a:p>
            <a:pPr fontAlgn="auto">
              <a:spcAft>
                <a:spcPts val="0"/>
              </a:spcAft>
              <a:buFont typeface="Wingdings 3" charset="2"/>
              <a:buNone/>
              <a:defRPr/>
            </a:pPr>
            <a:endParaRPr lang="en-US" sz="1400" dirty="0">
              <a:solidFill>
                <a:schemeClr val="tx1">
                  <a:lumMod val="75000"/>
                  <a:lumOff val="25000"/>
                </a:schemeClr>
              </a:solidFill>
            </a:endParaRPr>
          </a:p>
          <a:p>
            <a:pPr fontAlgn="auto">
              <a:spcAft>
                <a:spcPts val="0"/>
              </a:spcAft>
              <a:buFont typeface="Wingdings 3" charset="2"/>
              <a:buNone/>
              <a:defRPr/>
            </a:pPr>
            <a:endParaRPr lang="en-US" sz="1400" dirty="0">
              <a:solidFill>
                <a:schemeClr val="tx1">
                  <a:lumMod val="75000"/>
                  <a:lumOff val="25000"/>
                </a:schemeClr>
              </a:solidFill>
            </a:endParaRPr>
          </a:p>
        </p:txBody>
      </p:sp>
      <p:sp>
        <p:nvSpPr>
          <p:cNvPr id="4" name="CasellaDiTesto 3">
            <a:hlinkClick r:id="rId3"/>
          </p:cNvPr>
          <p:cNvSpPr txBox="1"/>
          <p:nvPr/>
        </p:nvSpPr>
        <p:spPr>
          <a:xfrm>
            <a:off x="344488" y="6064250"/>
            <a:ext cx="4075112" cy="433388"/>
          </a:xfrm>
          <a:prstGeom prst="rect">
            <a:avLst/>
          </a:prstGeom>
          <a:noFill/>
          <a:ln cap="flat">
            <a:noFill/>
          </a:ln>
        </p:spPr>
        <p:txBody>
          <a:bodyPr wrap="none" lIns="90004" tIns="44997" rIns="90004" bIns="44997" compatLnSpc="0"/>
          <a:lstStyle/>
          <a:p>
            <a:pPr fontAlgn="auto" hangingPunct="0">
              <a:spcBef>
                <a:spcPts val="0"/>
              </a:spcBef>
              <a:spcAft>
                <a:spcPts val="0"/>
              </a:spcAft>
              <a:defRPr sz="1800" b="0" i="0" u="none" strike="noStrike" kern="0" cap="none" spc="0" baseline="0">
                <a:solidFill>
                  <a:srgbClr val="000000"/>
                </a:solidFill>
                <a:uFillTx/>
              </a:defRPr>
            </a:pPr>
            <a:r>
              <a:rPr lang="it-IT" dirty="0">
                <a:solidFill>
                  <a:srgbClr val="000000"/>
                </a:solidFill>
                <a:latin typeface="Arial" pitchFamily="18"/>
                <a:ea typeface="Microsoft YaHei" pitchFamily="2"/>
                <a:cs typeface="Arial" pitchFamily="2"/>
                <a:hlinkClick r:id="rId3"/>
              </a:rPr>
              <a:t>https</a:t>
            </a:r>
            <a:r>
              <a:rPr lang="it-IT" dirty="0">
                <a:solidFill>
                  <a:srgbClr val="000000"/>
                </a:solidFill>
                <a:latin typeface="Arial" pitchFamily="18"/>
                <a:ea typeface="Microsoft YaHei" pitchFamily="2"/>
                <a:cs typeface="Arial" pitchFamily="2"/>
                <a:hlinkClick r:id="rId3"/>
              </a:rPr>
              <a:t>://youtu.be/MoNvWJyBp0Q</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Content Placeholder 6"/>
          <p:cNvPicPr>
            <a:picLocks noChangeAspect="1"/>
          </p:cNvPicPr>
          <p:nvPr/>
        </p:nvPicPr>
        <p:blipFill>
          <a:blip r:embed="rId3"/>
          <a:srcRect/>
          <a:stretch>
            <a:fillRect/>
          </a:stretch>
        </p:blipFill>
        <p:spPr bwMode="auto">
          <a:xfrm>
            <a:off x="-22225" y="-55563"/>
            <a:ext cx="12234863" cy="6951663"/>
          </a:xfrm>
          <a:prstGeom prst="rect">
            <a:avLst/>
          </a:prstGeom>
          <a:noFill/>
          <a:ln w="9525">
            <a:noFill/>
            <a:miter lim="800000"/>
            <a:headEnd/>
            <a:tailEnd/>
          </a:ln>
        </p:spPr>
      </p:pic>
      <p:pic>
        <p:nvPicPr>
          <p:cNvPr id="57346" name="Content Placeholder 7"/>
          <p:cNvPicPr>
            <a:picLocks noChangeAspect="1"/>
          </p:cNvPicPr>
          <p:nvPr/>
        </p:nvPicPr>
        <p:blipFill>
          <a:blip r:embed="rId4"/>
          <a:srcRect/>
          <a:stretch>
            <a:fillRect/>
          </a:stretch>
        </p:blipFill>
        <p:spPr bwMode="auto">
          <a:xfrm>
            <a:off x="234950" y="3190875"/>
            <a:ext cx="3608388" cy="3395663"/>
          </a:xfrm>
          <a:prstGeom prst="rect">
            <a:avLst/>
          </a:prstGeom>
          <a:noFill/>
          <a:ln w="9525">
            <a:noFill/>
            <a:miter lim="800000"/>
            <a:headEnd/>
            <a:tailEnd/>
          </a:ln>
        </p:spPr>
      </p:pic>
      <p:pic>
        <p:nvPicPr>
          <p:cNvPr id="57347" name="Picture 10"/>
          <p:cNvPicPr>
            <a:picLocks noChangeAspect="1"/>
          </p:cNvPicPr>
          <p:nvPr/>
        </p:nvPicPr>
        <p:blipFill>
          <a:blip r:embed="rId5"/>
          <a:srcRect l="-456" t="-2763" r="456" b="2763"/>
          <a:stretch>
            <a:fillRect/>
          </a:stretch>
        </p:blipFill>
        <p:spPr bwMode="auto">
          <a:xfrm>
            <a:off x="8412163" y="169863"/>
            <a:ext cx="3676650" cy="3208337"/>
          </a:xfrm>
          <a:prstGeom prst="rect">
            <a:avLst/>
          </a:prstGeom>
          <a:noFill/>
          <a:ln w="9525">
            <a:noFill/>
            <a:miter lim="800000"/>
            <a:headEnd/>
            <a:tailEnd/>
          </a:ln>
        </p:spPr>
      </p:pic>
      <p:sp>
        <p:nvSpPr>
          <p:cNvPr id="6" name="Text Box 11"/>
          <p:cNvSpPr/>
          <p:nvPr/>
        </p:nvSpPr>
        <p:spPr>
          <a:xfrm>
            <a:off x="4751388" y="5027613"/>
            <a:ext cx="6391275" cy="9398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cap="flat">
            <a:noFill/>
            <a:prstDash val="solid"/>
          </a:ln>
        </p:spPr>
        <p:txBody>
          <a:bodyPr lIns="90004" tIns="44997" rIns="90004" bIns="44997" compatLnSpc="0">
            <a:spAutoFit/>
          </a:bodyPr>
          <a:lstStyle/>
          <a:p>
            <a:pPr fontAlgn="auto">
              <a:spcBef>
                <a:spcPts val="0"/>
              </a:spcBef>
              <a:spcAft>
                <a:spcPts val="0"/>
              </a:spcAft>
              <a:defRPr sz="1800" b="0" i="0" u="none" strike="noStrike" kern="0" cap="none" spc="0" baseline="0">
                <a:solidFill>
                  <a:srgbClr val="000000"/>
                </a:solidFill>
                <a:uFillTx/>
              </a:defRPr>
            </a:pPr>
            <a:r>
              <a:rPr lang="it-IT" sz="5400" dirty="0">
                <a:solidFill>
                  <a:srgbClr val="FF0000"/>
                </a:solidFill>
                <a:latin typeface="Century Gothic" pitchFamily="34"/>
                <a:ea typeface="Microsoft YaHei" pitchFamily="2"/>
                <a:cs typeface="Arial" pitchFamily="2"/>
              </a:rPr>
              <a:t>ACQUA E ZATTERE</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482600" y="663575"/>
            <a:ext cx="9498013" cy="5832475"/>
          </a:xfrm>
        </p:spPr>
        <p:txBody>
          <a:bodyPr rtlCol="0">
            <a:normAutofit lnSpcReduction="10000"/>
          </a:bodyPr>
          <a:lstStyle/>
          <a:p>
            <a:pPr marL="0" fontAlgn="auto">
              <a:spcAft>
                <a:spcPts val="0"/>
              </a:spcAft>
              <a:buFont typeface="Wingdings 3" charset="2"/>
              <a:buNone/>
              <a:defRPr/>
            </a:pPr>
            <a:r>
              <a:rPr lang="en-US" sz="1600" dirty="0" err="1">
                <a:solidFill>
                  <a:schemeClr val="tx1"/>
                </a:solidFill>
              </a:rPr>
              <a:t>L'uomo</a:t>
            </a:r>
            <a:r>
              <a:rPr lang="en-US" sz="1600" dirty="0">
                <a:solidFill>
                  <a:schemeClr val="tx1"/>
                </a:solidFill>
              </a:rPr>
              <a:t> ha </a:t>
            </a:r>
            <a:r>
              <a:rPr lang="en-US" sz="1600" dirty="0" err="1">
                <a:solidFill>
                  <a:schemeClr val="tx1"/>
                </a:solidFill>
              </a:rPr>
              <a:t>sempre</a:t>
            </a:r>
            <a:r>
              <a:rPr lang="en-US" sz="1600" dirty="0">
                <a:solidFill>
                  <a:schemeClr val="tx1"/>
                </a:solidFill>
              </a:rPr>
              <a:t> </a:t>
            </a:r>
            <a:r>
              <a:rPr lang="en-US" sz="1600" dirty="0" err="1">
                <a:solidFill>
                  <a:schemeClr val="tx1"/>
                </a:solidFill>
              </a:rPr>
              <a:t>sfruttato</a:t>
            </a:r>
            <a:r>
              <a:rPr lang="en-US" sz="1600" dirty="0">
                <a:solidFill>
                  <a:schemeClr val="tx1"/>
                </a:solidFill>
              </a:rPr>
              <a:t> </a:t>
            </a:r>
            <a:r>
              <a:rPr lang="en-US" sz="1600" dirty="0" err="1">
                <a:solidFill>
                  <a:schemeClr val="tx1"/>
                </a:solidFill>
              </a:rPr>
              <a:t>l'acqua</a:t>
            </a:r>
            <a:r>
              <a:rPr lang="en-US" sz="1600" dirty="0">
                <a:solidFill>
                  <a:schemeClr val="tx1"/>
                </a:solidFill>
              </a:rPr>
              <a:t> per </a:t>
            </a:r>
            <a:r>
              <a:rPr lang="en-US" sz="1600" dirty="0" err="1" smtClean="0">
                <a:solidFill>
                  <a:schemeClr val="tx1"/>
                </a:solidFill>
              </a:rPr>
              <a:t>muoversi</a:t>
            </a:r>
            <a:r>
              <a:rPr lang="en-US" sz="1600" dirty="0" smtClean="0">
                <a:solidFill>
                  <a:schemeClr val="tx1"/>
                </a:solidFill>
              </a:rPr>
              <a:t>, per </a:t>
            </a:r>
            <a:r>
              <a:rPr lang="en-US" sz="1600" dirty="0" err="1" smtClean="0">
                <a:solidFill>
                  <a:schemeClr val="tx1"/>
                </a:solidFill>
              </a:rPr>
              <a:t>questo</a:t>
            </a:r>
            <a:r>
              <a:rPr lang="en-US" sz="1600" dirty="0" smtClean="0">
                <a:solidFill>
                  <a:schemeClr val="tx1"/>
                </a:solidFill>
              </a:rPr>
              <a:t> </a:t>
            </a:r>
            <a:r>
              <a:rPr lang="en-US" sz="1600" dirty="0" err="1" smtClean="0">
                <a:solidFill>
                  <a:schemeClr val="tx1"/>
                </a:solidFill>
              </a:rPr>
              <a:t>i</a:t>
            </a:r>
            <a:r>
              <a:rPr lang="en-US" sz="1600" dirty="0" smtClean="0">
                <a:solidFill>
                  <a:schemeClr val="tx1"/>
                </a:solidFill>
              </a:rPr>
              <a:t> </a:t>
            </a:r>
            <a:r>
              <a:rPr lang="en-US" sz="1600" dirty="0" err="1" smtClean="0">
                <a:solidFill>
                  <a:schemeClr val="tx1"/>
                </a:solidFill>
              </a:rPr>
              <a:t>fiumi</a:t>
            </a:r>
            <a:r>
              <a:rPr lang="en-US" sz="1600" dirty="0" smtClean="0">
                <a:solidFill>
                  <a:schemeClr val="tx1"/>
                </a:solidFill>
              </a:rPr>
              <a:t> </a:t>
            </a:r>
            <a:r>
              <a:rPr lang="en-US" sz="1600" dirty="0" err="1">
                <a:solidFill>
                  <a:schemeClr val="tx1"/>
                </a:solidFill>
              </a:rPr>
              <a:t>sono</a:t>
            </a:r>
            <a:r>
              <a:rPr lang="en-US" sz="1600" dirty="0">
                <a:solidFill>
                  <a:schemeClr val="tx1"/>
                </a:solidFill>
              </a:rPr>
              <a:t> </a:t>
            </a:r>
            <a:r>
              <a:rPr lang="en-US" sz="1600" dirty="0" err="1" smtClean="0">
                <a:solidFill>
                  <a:schemeClr val="tx1"/>
                </a:solidFill>
              </a:rPr>
              <a:t>stati</a:t>
            </a:r>
            <a:r>
              <a:rPr lang="en-US" sz="1600" dirty="0" smtClean="0">
                <a:solidFill>
                  <a:schemeClr val="tx1"/>
                </a:solidFill>
              </a:rPr>
              <a:t> molto </a:t>
            </a:r>
            <a:r>
              <a:rPr lang="en-US" sz="1600" dirty="0" err="1" smtClean="0">
                <a:solidFill>
                  <a:schemeClr val="tx1"/>
                </a:solidFill>
              </a:rPr>
              <a:t>importanti</a:t>
            </a:r>
            <a:r>
              <a:rPr lang="en-US" sz="1600" dirty="0" smtClean="0">
                <a:solidFill>
                  <a:schemeClr val="tx1"/>
                </a:solidFill>
              </a:rPr>
              <a:t>. </a:t>
            </a:r>
            <a:r>
              <a:rPr lang="en-US" sz="1600" b="1" dirty="0">
                <a:solidFill>
                  <a:schemeClr val="tx1"/>
                </a:solidFill>
              </a:rPr>
              <a:t>La </a:t>
            </a:r>
            <a:r>
              <a:rPr lang="en-US" sz="1600" b="1" dirty="0" err="1">
                <a:solidFill>
                  <a:schemeClr val="tx1"/>
                </a:solidFill>
              </a:rPr>
              <a:t>fluitazione</a:t>
            </a:r>
            <a:r>
              <a:rPr lang="en-US" sz="1600" dirty="0">
                <a:solidFill>
                  <a:schemeClr val="tx1"/>
                </a:solidFill>
              </a:rPr>
              <a:t>, </a:t>
            </a:r>
            <a:r>
              <a:rPr lang="en-US" sz="1600" dirty="0" err="1">
                <a:solidFill>
                  <a:schemeClr val="tx1"/>
                </a:solidFill>
              </a:rPr>
              <a:t>cioè</a:t>
            </a:r>
            <a:r>
              <a:rPr lang="en-US" sz="1600" dirty="0">
                <a:solidFill>
                  <a:schemeClr val="tx1"/>
                </a:solidFill>
              </a:rPr>
              <a:t> </a:t>
            </a:r>
            <a:r>
              <a:rPr lang="en-US" sz="1600" dirty="0" err="1">
                <a:solidFill>
                  <a:schemeClr val="tx1"/>
                </a:solidFill>
              </a:rPr>
              <a:t>il</a:t>
            </a:r>
            <a:r>
              <a:rPr lang="en-US" sz="1600" dirty="0">
                <a:solidFill>
                  <a:schemeClr val="tx1"/>
                </a:solidFill>
              </a:rPr>
              <a:t> </a:t>
            </a:r>
            <a:r>
              <a:rPr lang="en-US" sz="1600" dirty="0" err="1">
                <a:solidFill>
                  <a:schemeClr val="tx1"/>
                </a:solidFill>
              </a:rPr>
              <a:t>trasporto</a:t>
            </a:r>
            <a:r>
              <a:rPr lang="en-US" sz="1600" dirty="0">
                <a:solidFill>
                  <a:schemeClr val="tx1"/>
                </a:solidFill>
              </a:rPr>
              <a:t> </a:t>
            </a:r>
            <a:r>
              <a:rPr lang="en-US" sz="1600" dirty="0" err="1">
                <a:solidFill>
                  <a:schemeClr val="tx1"/>
                </a:solidFill>
              </a:rPr>
              <a:t>lungo</a:t>
            </a:r>
            <a:r>
              <a:rPr lang="en-US" sz="1600" dirty="0">
                <a:solidFill>
                  <a:schemeClr val="tx1"/>
                </a:solidFill>
              </a:rPr>
              <a:t> </a:t>
            </a:r>
            <a:r>
              <a:rPr lang="en-US" sz="1600" dirty="0" err="1">
                <a:solidFill>
                  <a:schemeClr val="tx1"/>
                </a:solidFill>
              </a:rPr>
              <a:t>i</a:t>
            </a:r>
            <a:r>
              <a:rPr lang="en-US" sz="1600" dirty="0">
                <a:solidFill>
                  <a:schemeClr val="tx1"/>
                </a:solidFill>
              </a:rPr>
              <a:t> </a:t>
            </a:r>
            <a:r>
              <a:rPr lang="en-US" sz="1600" dirty="0" err="1">
                <a:solidFill>
                  <a:schemeClr val="tx1"/>
                </a:solidFill>
              </a:rPr>
              <a:t>fiumi</a:t>
            </a:r>
            <a:r>
              <a:rPr lang="en-US" sz="1600" dirty="0">
                <a:solidFill>
                  <a:schemeClr val="tx1"/>
                </a:solidFill>
              </a:rPr>
              <a:t> di </a:t>
            </a:r>
            <a:r>
              <a:rPr lang="en-US" sz="1600" dirty="0" err="1" smtClean="0">
                <a:solidFill>
                  <a:schemeClr val="tx1"/>
                </a:solidFill>
              </a:rPr>
              <a:t>legname</a:t>
            </a:r>
            <a:r>
              <a:rPr lang="en-US" sz="1600" dirty="0" smtClean="0">
                <a:solidFill>
                  <a:schemeClr val="tx1"/>
                </a:solidFill>
              </a:rPr>
              <a:t> e di </a:t>
            </a:r>
            <a:r>
              <a:rPr lang="en-US" sz="1600" dirty="0">
                <a:solidFill>
                  <a:schemeClr val="tx1"/>
                </a:solidFill>
              </a:rPr>
              <a:t>merci </a:t>
            </a:r>
            <a:r>
              <a:rPr lang="en-US" sz="1600" dirty="0" err="1" smtClean="0">
                <a:solidFill>
                  <a:schemeClr val="tx1"/>
                </a:solidFill>
              </a:rPr>
              <a:t>su</a:t>
            </a:r>
            <a:r>
              <a:rPr lang="en-US" sz="1600" dirty="0" smtClean="0">
                <a:solidFill>
                  <a:schemeClr val="tx1"/>
                </a:solidFill>
              </a:rPr>
              <a:t> </a:t>
            </a:r>
            <a:r>
              <a:rPr lang="en-US" sz="1600" dirty="0" err="1">
                <a:solidFill>
                  <a:schemeClr val="tx1"/>
                </a:solidFill>
              </a:rPr>
              <a:t>zattere</a:t>
            </a:r>
            <a:r>
              <a:rPr lang="en-US" sz="1600" dirty="0">
                <a:solidFill>
                  <a:schemeClr val="tx1"/>
                </a:solidFill>
              </a:rPr>
              <a:t>, è molto </a:t>
            </a:r>
            <a:r>
              <a:rPr lang="en-US" sz="1600" dirty="0" err="1">
                <a:solidFill>
                  <a:schemeClr val="tx1"/>
                </a:solidFill>
              </a:rPr>
              <a:t>più</a:t>
            </a:r>
            <a:r>
              <a:rPr lang="en-US" sz="1600" dirty="0">
                <a:solidFill>
                  <a:schemeClr val="tx1"/>
                </a:solidFill>
              </a:rPr>
              <a:t> </a:t>
            </a:r>
            <a:r>
              <a:rPr lang="en-US" sz="1600" dirty="0" err="1">
                <a:solidFill>
                  <a:schemeClr val="tx1"/>
                </a:solidFill>
              </a:rPr>
              <a:t>antica</a:t>
            </a:r>
            <a:r>
              <a:rPr lang="en-US" sz="1600" dirty="0">
                <a:solidFill>
                  <a:schemeClr val="tx1"/>
                </a:solidFill>
              </a:rPr>
              <a:t> del </a:t>
            </a:r>
            <a:r>
              <a:rPr lang="en-US" sz="1600" dirty="0" err="1">
                <a:solidFill>
                  <a:schemeClr val="tx1"/>
                </a:solidFill>
              </a:rPr>
              <a:t>trasporto</a:t>
            </a:r>
            <a:r>
              <a:rPr lang="en-US" sz="1600" dirty="0">
                <a:solidFill>
                  <a:schemeClr val="tx1"/>
                </a:solidFill>
              </a:rPr>
              <a:t> </a:t>
            </a:r>
            <a:r>
              <a:rPr lang="en-US" sz="1600" dirty="0" err="1">
                <a:solidFill>
                  <a:schemeClr val="tx1"/>
                </a:solidFill>
              </a:rPr>
              <a:t>navale</a:t>
            </a:r>
            <a:r>
              <a:rPr lang="en-US" sz="1600" dirty="0">
                <a:solidFill>
                  <a:schemeClr val="tx1"/>
                </a:solidFill>
              </a:rPr>
              <a:t> via mare, </a:t>
            </a:r>
            <a:r>
              <a:rPr lang="en-US" sz="1600" dirty="0" err="1">
                <a:solidFill>
                  <a:schemeClr val="tx1"/>
                </a:solidFill>
              </a:rPr>
              <a:t>perchè</a:t>
            </a:r>
            <a:r>
              <a:rPr lang="en-US" sz="1600" dirty="0">
                <a:solidFill>
                  <a:schemeClr val="tx1"/>
                </a:solidFill>
              </a:rPr>
              <a:t> </a:t>
            </a:r>
            <a:r>
              <a:rPr lang="en-US" sz="1600" dirty="0" err="1">
                <a:solidFill>
                  <a:schemeClr val="tx1"/>
                </a:solidFill>
              </a:rPr>
              <a:t>riguarda</a:t>
            </a:r>
            <a:r>
              <a:rPr lang="en-US" sz="1600" dirty="0">
                <a:solidFill>
                  <a:schemeClr val="tx1"/>
                </a:solidFill>
              </a:rPr>
              <a:t> </a:t>
            </a:r>
            <a:r>
              <a:rPr lang="en-US" sz="1600" dirty="0" err="1">
                <a:solidFill>
                  <a:schemeClr val="tx1"/>
                </a:solidFill>
              </a:rPr>
              <a:t>acque</a:t>
            </a:r>
            <a:r>
              <a:rPr lang="en-US" sz="1600" dirty="0">
                <a:solidFill>
                  <a:schemeClr val="tx1"/>
                </a:solidFill>
              </a:rPr>
              <a:t> interne </a:t>
            </a:r>
            <a:r>
              <a:rPr lang="en-US" sz="1600" dirty="0" err="1">
                <a:solidFill>
                  <a:schemeClr val="tx1"/>
                </a:solidFill>
              </a:rPr>
              <a:t>più</a:t>
            </a:r>
            <a:r>
              <a:rPr lang="en-US" sz="1600" dirty="0">
                <a:solidFill>
                  <a:schemeClr val="tx1"/>
                </a:solidFill>
              </a:rPr>
              <a:t> </a:t>
            </a:r>
            <a:r>
              <a:rPr lang="en-US" sz="1600" dirty="0" err="1">
                <a:solidFill>
                  <a:schemeClr val="tx1"/>
                </a:solidFill>
              </a:rPr>
              <a:t>sicure</a:t>
            </a:r>
            <a:r>
              <a:rPr lang="en-US" sz="1600" dirty="0">
                <a:solidFill>
                  <a:schemeClr val="tx1"/>
                </a:solidFill>
              </a:rPr>
              <a:t>. </a:t>
            </a:r>
          </a:p>
          <a:p>
            <a:pPr marL="0" fontAlgn="auto">
              <a:spcAft>
                <a:spcPts val="0"/>
              </a:spcAft>
              <a:buFont typeface="Wingdings 3" charset="2"/>
              <a:buNone/>
              <a:defRPr/>
            </a:pPr>
            <a:r>
              <a:rPr lang="en-US" sz="1600" dirty="0" smtClean="0">
                <a:solidFill>
                  <a:schemeClr val="tx1"/>
                </a:solidFill>
              </a:rPr>
              <a:t>Lo </a:t>
            </a:r>
            <a:r>
              <a:rPr lang="en-US" sz="1600" dirty="0" err="1">
                <a:solidFill>
                  <a:schemeClr val="tx1"/>
                </a:solidFill>
              </a:rPr>
              <a:t>stesso</a:t>
            </a:r>
            <a:r>
              <a:rPr lang="en-US" sz="1600" dirty="0">
                <a:solidFill>
                  <a:schemeClr val="tx1"/>
                </a:solidFill>
              </a:rPr>
              <a:t> </a:t>
            </a:r>
            <a:r>
              <a:rPr lang="en-US" sz="1600" dirty="0" err="1">
                <a:solidFill>
                  <a:schemeClr val="tx1"/>
                </a:solidFill>
              </a:rPr>
              <a:t>trasporto</a:t>
            </a:r>
            <a:r>
              <a:rPr lang="en-US" sz="1600" dirty="0">
                <a:solidFill>
                  <a:schemeClr val="tx1"/>
                </a:solidFill>
              </a:rPr>
              <a:t> </a:t>
            </a:r>
            <a:r>
              <a:rPr lang="en-US" sz="1600" dirty="0" err="1">
                <a:solidFill>
                  <a:schemeClr val="tx1"/>
                </a:solidFill>
              </a:rPr>
              <a:t>marittimo</a:t>
            </a:r>
            <a:r>
              <a:rPr lang="en-US" sz="1600" dirty="0">
                <a:solidFill>
                  <a:schemeClr val="tx1"/>
                </a:solidFill>
              </a:rPr>
              <a:t>, in </a:t>
            </a:r>
            <a:r>
              <a:rPr lang="en-US" sz="1600" dirty="0" err="1">
                <a:solidFill>
                  <a:schemeClr val="tx1"/>
                </a:solidFill>
              </a:rPr>
              <a:t>epoche</a:t>
            </a:r>
            <a:r>
              <a:rPr lang="en-US" sz="1600" dirty="0">
                <a:solidFill>
                  <a:schemeClr val="tx1"/>
                </a:solidFill>
              </a:rPr>
              <a:t> </a:t>
            </a:r>
            <a:r>
              <a:rPr lang="en-US" sz="1600" dirty="0" err="1">
                <a:solidFill>
                  <a:schemeClr val="tx1"/>
                </a:solidFill>
              </a:rPr>
              <a:t>passate</a:t>
            </a:r>
            <a:r>
              <a:rPr lang="en-US" sz="1600" dirty="0">
                <a:solidFill>
                  <a:schemeClr val="tx1"/>
                </a:solidFill>
              </a:rPr>
              <a:t>, </a:t>
            </a:r>
            <a:r>
              <a:rPr lang="en-US" sz="1600" dirty="0" err="1">
                <a:solidFill>
                  <a:schemeClr val="tx1"/>
                </a:solidFill>
              </a:rPr>
              <a:t>avveniva</a:t>
            </a:r>
            <a:r>
              <a:rPr lang="en-US" sz="1600" dirty="0">
                <a:solidFill>
                  <a:schemeClr val="tx1"/>
                </a:solidFill>
              </a:rPr>
              <a:t> solo </a:t>
            </a:r>
            <a:r>
              <a:rPr lang="en-US" sz="1600" dirty="0" err="1">
                <a:solidFill>
                  <a:schemeClr val="tx1"/>
                </a:solidFill>
              </a:rPr>
              <a:t>vicino</a:t>
            </a:r>
            <a:r>
              <a:rPr lang="en-US" sz="1600" dirty="0">
                <a:solidFill>
                  <a:schemeClr val="tx1"/>
                </a:solidFill>
              </a:rPr>
              <a:t> </a:t>
            </a:r>
            <a:r>
              <a:rPr lang="en-US" sz="1600" dirty="0" err="1">
                <a:solidFill>
                  <a:schemeClr val="tx1"/>
                </a:solidFill>
              </a:rPr>
              <a:t>alle</a:t>
            </a:r>
            <a:r>
              <a:rPr lang="en-US" sz="1600" dirty="0">
                <a:solidFill>
                  <a:schemeClr val="tx1"/>
                </a:solidFill>
              </a:rPr>
              <a:t> </a:t>
            </a:r>
            <a:r>
              <a:rPr lang="en-US" sz="1600" dirty="0" err="1">
                <a:solidFill>
                  <a:schemeClr val="tx1"/>
                </a:solidFill>
              </a:rPr>
              <a:t>coste</a:t>
            </a:r>
            <a:r>
              <a:rPr lang="en-US" sz="1600" dirty="0">
                <a:solidFill>
                  <a:schemeClr val="tx1"/>
                </a:solidFill>
              </a:rPr>
              <a:t>. </a:t>
            </a:r>
            <a:endParaRPr lang="en-US" sz="1600" dirty="0" smtClean="0">
              <a:solidFill>
                <a:schemeClr val="tx1"/>
              </a:solidFill>
            </a:endParaRPr>
          </a:p>
          <a:p>
            <a:pPr marL="0" fontAlgn="auto">
              <a:spcAft>
                <a:spcPts val="0"/>
              </a:spcAft>
              <a:buFont typeface="Wingdings 3" charset="2"/>
              <a:buNone/>
              <a:defRPr/>
            </a:pPr>
            <a:r>
              <a:rPr lang="en-US" sz="1600" dirty="0" err="1" smtClean="0">
                <a:solidFill>
                  <a:schemeClr val="tx1"/>
                </a:solidFill>
              </a:rPr>
              <a:t>Probabilmente</a:t>
            </a:r>
            <a:r>
              <a:rPr lang="en-US" sz="1600" dirty="0" smtClean="0">
                <a:solidFill>
                  <a:schemeClr val="tx1"/>
                </a:solidFill>
              </a:rPr>
              <a:t> </a:t>
            </a:r>
            <a:r>
              <a:rPr lang="en-US" sz="1600" dirty="0">
                <a:solidFill>
                  <a:schemeClr val="tx1"/>
                </a:solidFill>
              </a:rPr>
              <a:t>è </a:t>
            </a:r>
            <a:r>
              <a:rPr lang="en-US" sz="1600" dirty="0" err="1">
                <a:solidFill>
                  <a:schemeClr val="tx1"/>
                </a:solidFill>
              </a:rPr>
              <a:t>stato</a:t>
            </a:r>
            <a:r>
              <a:rPr lang="en-US" sz="1600" dirty="0">
                <a:solidFill>
                  <a:schemeClr val="tx1"/>
                </a:solidFill>
              </a:rPr>
              <a:t> un </a:t>
            </a:r>
            <a:r>
              <a:rPr lang="en-US" sz="1600" dirty="0" err="1">
                <a:solidFill>
                  <a:schemeClr val="tx1"/>
                </a:solidFill>
              </a:rPr>
              <a:t>tronco</a:t>
            </a:r>
            <a:r>
              <a:rPr lang="en-US" sz="1600" dirty="0">
                <a:solidFill>
                  <a:schemeClr val="tx1"/>
                </a:solidFill>
              </a:rPr>
              <a:t> </a:t>
            </a:r>
            <a:r>
              <a:rPr lang="en-US" sz="1600" dirty="0" err="1">
                <a:solidFill>
                  <a:schemeClr val="tx1"/>
                </a:solidFill>
              </a:rPr>
              <a:t>caduto</a:t>
            </a:r>
            <a:r>
              <a:rPr lang="en-US" sz="1600" dirty="0">
                <a:solidFill>
                  <a:schemeClr val="tx1"/>
                </a:solidFill>
              </a:rPr>
              <a:t> o </a:t>
            </a:r>
            <a:r>
              <a:rPr lang="en-US" sz="1600" dirty="0" err="1">
                <a:solidFill>
                  <a:schemeClr val="tx1"/>
                </a:solidFill>
              </a:rPr>
              <a:t>fatto</a:t>
            </a:r>
            <a:r>
              <a:rPr lang="en-US" sz="1600" dirty="0">
                <a:solidFill>
                  <a:schemeClr val="tx1"/>
                </a:solidFill>
              </a:rPr>
              <a:t> </a:t>
            </a:r>
            <a:r>
              <a:rPr lang="en-US" sz="1600" dirty="0" err="1">
                <a:solidFill>
                  <a:schemeClr val="tx1"/>
                </a:solidFill>
              </a:rPr>
              <a:t>cadere</a:t>
            </a:r>
            <a:r>
              <a:rPr lang="en-US" sz="1600" dirty="0">
                <a:solidFill>
                  <a:schemeClr val="tx1"/>
                </a:solidFill>
              </a:rPr>
              <a:t> in </a:t>
            </a:r>
            <a:r>
              <a:rPr lang="en-US" sz="1600" dirty="0" err="1">
                <a:solidFill>
                  <a:schemeClr val="tx1"/>
                </a:solidFill>
              </a:rPr>
              <a:t>acqua</a:t>
            </a:r>
            <a:r>
              <a:rPr lang="en-US" sz="1600" dirty="0">
                <a:solidFill>
                  <a:schemeClr val="tx1"/>
                </a:solidFill>
              </a:rPr>
              <a:t> </a:t>
            </a:r>
            <a:r>
              <a:rPr lang="en-US" sz="1600" dirty="0" err="1">
                <a:solidFill>
                  <a:schemeClr val="tx1"/>
                </a:solidFill>
              </a:rPr>
              <a:t>il</a:t>
            </a:r>
            <a:r>
              <a:rPr lang="en-US" sz="1600" dirty="0">
                <a:solidFill>
                  <a:schemeClr val="tx1"/>
                </a:solidFill>
              </a:rPr>
              <a:t> primo mezzo di </a:t>
            </a:r>
            <a:r>
              <a:rPr lang="en-US" sz="1600" dirty="0" err="1" smtClean="0">
                <a:solidFill>
                  <a:schemeClr val="tx1"/>
                </a:solidFill>
              </a:rPr>
              <a:t>trasporto</a:t>
            </a:r>
            <a:r>
              <a:rPr lang="en-US" sz="1600" dirty="0" smtClean="0">
                <a:solidFill>
                  <a:schemeClr val="tx1"/>
                </a:solidFill>
              </a:rPr>
              <a:t> </a:t>
            </a:r>
            <a:r>
              <a:rPr lang="en-US" sz="1600" dirty="0" err="1" smtClean="0">
                <a:solidFill>
                  <a:schemeClr val="tx1"/>
                </a:solidFill>
              </a:rPr>
              <a:t>durante</a:t>
            </a:r>
            <a:r>
              <a:rPr lang="en-US" sz="1600" dirty="0" smtClean="0">
                <a:solidFill>
                  <a:schemeClr val="tx1"/>
                </a:solidFill>
              </a:rPr>
              <a:t> </a:t>
            </a:r>
            <a:r>
              <a:rPr lang="en-US" sz="1600" dirty="0">
                <a:solidFill>
                  <a:schemeClr val="tx1"/>
                </a:solidFill>
              </a:rPr>
              <a:t>la </a:t>
            </a:r>
            <a:r>
              <a:rPr lang="en-US" sz="1600" dirty="0" err="1" smtClean="0">
                <a:solidFill>
                  <a:schemeClr val="tx1"/>
                </a:solidFill>
              </a:rPr>
              <a:t>preistoria</a:t>
            </a:r>
            <a:r>
              <a:rPr lang="en-US" sz="1600" dirty="0" smtClean="0">
                <a:solidFill>
                  <a:schemeClr val="tx1"/>
                </a:solidFill>
              </a:rPr>
              <a:t>, solo </a:t>
            </a:r>
            <a:r>
              <a:rPr lang="en-US" sz="1600" dirty="0" err="1">
                <a:solidFill>
                  <a:schemeClr val="tx1"/>
                </a:solidFill>
              </a:rPr>
              <a:t>successivamente</a:t>
            </a:r>
            <a:r>
              <a:rPr lang="en-US" sz="1600" dirty="0">
                <a:solidFill>
                  <a:schemeClr val="tx1"/>
                </a:solidFill>
              </a:rPr>
              <a:t> </a:t>
            </a:r>
            <a:r>
              <a:rPr lang="en-US" sz="1600" dirty="0" err="1">
                <a:solidFill>
                  <a:schemeClr val="tx1"/>
                </a:solidFill>
              </a:rPr>
              <a:t>si</a:t>
            </a:r>
            <a:r>
              <a:rPr lang="en-US" sz="1600" dirty="0">
                <a:solidFill>
                  <a:schemeClr val="tx1"/>
                </a:solidFill>
              </a:rPr>
              <a:t> è capita la </a:t>
            </a:r>
            <a:r>
              <a:rPr lang="en-US" sz="1600" dirty="0" err="1">
                <a:solidFill>
                  <a:schemeClr val="tx1"/>
                </a:solidFill>
              </a:rPr>
              <a:t>potenzialità</a:t>
            </a:r>
            <a:r>
              <a:rPr lang="en-US" sz="1600" dirty="0">
                <a:solidFill>
                  <a:schemeClr val="tx1"/>
                </a:solidFill>
              </a:rPr>
              <a:t> di </a:t>
            </a:r>
            <a:r>
              <a:rPr lang="en-US" sz="1600" dirty="0" err="1">
                <a:solidFill>
                  <a:schemeClr val="tx1"/>
                </a:solidFill>
              </a:rPr>
              <a:t>questa</a:t>
            </a:r>
            <a:r>
              <a:rPr lang="en-US" sz="1600" dirty="0">
                <a:solidFill>
                  <a:schemeClr val="tx1"/>
                </a:solidFill>
              </a:rPr>
              <a:t> </a:t>
            </a:r>
            <a:r>
              <a:rPr lang="en-US" sz="1600" dirty="0" err="1">
                <a:solidFill>
                  <a:schemeClr val="tx1"/>
                </a:solidFill>
              </a:rPr>
              <a:t>soluzione</a:t>
            </a:r>
            <a:r>
              <a:rPr lang="en-US" sz="1600" dirty="0">
                <a:solidFill>
                  <a:schemeClr val="tx1"/>
                </a:solidFill>
              </a:rPr>
              <a:t>. </a:t>
            </a:r>
            <a:endParaRPr lang="en-US" sz="1600" dirty="0" smtClean="0">
              <a:solidFill>
                <a:schemeClr val="tx1"/>
              </a:solidFill>
            </a:endParaRPr>
          </a:p>
          <a:p>
            <a:pPr marL="0" fontAlgn="auto">
              <a:spcAft>
                <a:spcPts val="0"/>
              </a:spcAft>
              <a:buFont typeface="Wingdings 3" charset="2"/>
              <a:buNone/>
              <a:defRPr/>
            </a:pPr>
            <a:r>
              <a:rPr lang="en-US" sz="1600" dirty="0" err="1" smtClean="0">
                <a:solidFill>
                  <a:schemeClr val="tx1"/>
                </a:solidFill>
              </a:rPr>
              <a:t>Attualmente</a:t>
            </a:r>
            <a:r>
              <a:rPr lang="en-US" sz="1600" dirty="0" smtClean="0">
                <a:solidFill>
                  <a:schemeClr val="tx1"/>
                </a:solidFill>
              </a:rPr>
              <a:t>, a </a:t>
            </a:r>
            <a:r>
              <a:rPr lang="en-US" sz="1600" dirty="0" err="1">
                <a:solidFill>
                  <a:schemeClr val="tx1"/>
                </a:solidFill>
              </a:rPr>
              <a:t>livello</a:t>
            </a:r>
            <a:r>
              <a:rPr lang="en-US" sz="1600" dirty="0">
                <a:solidFill>
                  <a:schemeClr val="tx1"/>
                </a:solidFill>
              </a:rPr>
              <a:t> </a:t>
            </a:r>
            <a:r>
              <a:rPr lang="en-US" sz="1600" dirty="0" err="1" smtClean="0">
                <a:solidFill>
                  <a:schemeClr val="tx1"/>
                </a:solidFill>
              </a:rPr>
              <a:t>europeo</a:t>
            </a:r>
            <a:r>
              <a:rPr lang="en-US" sz="1600" dirty="0" smtClean="0">
                <a:solidFill>
                  <a:schemeClr val="tx1"/>
                </a:solidFill>
              </a:rPr>
              <a:t>, </a:t>
            </a:r>
            <a:r>
              <a:rPr lang="en-US" sz="1600" dirty="0" err="1">
                <a:solidFill>
                  <a:schemeClr val="tx1"/>
                </a:solidFill>
              </a:rPr>
              <a:t>questo</a:t>
            </a:r>
            <a:r>
              <a:rPr lang="en-US" sz="1600" dirty="0">
                <a:solidFill>
                  <a:schemeClr val="tx1"/>
                </a:solidFill>
              </a:rPr>
              <a:t> </a:t>
            </a:r>
            <a:r>
              <a:rPr lang="en-US" sz="1600" dirty="0" err="1">
                <a:solidFill>
                  <a:schemeClr val="tx1"/>
                </a:solidFill>
              </a:rPr>
              <a:t>tipo</a:t>
            </a:r>
            <a:r>
              <a:rPr lang="en-US" sz="1600" dirty="0">
                <a:solidFill>
                  <a:schemeClr val="tx1"/>
                </a:solidFill>
              </a:rPr>
              <a:t> di </a:t>
            </a:r>
            <a:r>
              <a:rPr lang="en-US" sz="1600" dirty="0" err="1">
                <a:solidFill>
                  <a:schemeClr val="tx1"/>
                </a:solidFill>
              </a:rPr>
              <a:t>trasporto</a:t>
            </a:r>
            <a:r>
              <a:rPr lang="en-US" sz="1600" dirty="0">
                <a:solidFill>
                  <a:schemeClr val="tx1"/>
                </a:solidFill>
              </a:rPr>
              <a:t> è </a:t>
            </a:r>
            <a:r>
              <a:rPr lang="en-US" sz="1600" dirty="0" err="1">
                <a:solidFill>
                  <a:schemeClr val="tx1"/>
                </a:solidFill>
              </a:rPr>
              <a:t>presente</a:t>
            </a:r>
            <a:r>
              <a:rPr lang="en-US" sz="1600" dirty="0">
                <a:solidFill>
                  <a:schemeClr val="tx1"/>
                </a:solidFill>
              </a:rPr>
              <a:t> </a:t>
            </a:r>
            <a:r>
              <a:rPr lang="en-US" sz="1600" dirty="0" err="1" smtClean="0">
                <a:solidFill>
                  <a:schemeClr val="tx1"/>
                </a:solidFill>
              </a:rPr>
              <a:t>soprattutto</a:t>
            </a:r>
            <a:r>
              <a:rPr lang="en-US" sz="1600" dirty="0" smtClean="0">
                <a:solidFill>
                  <a:schemeClr val="tx1"/>
                </a:solidFill>
              </a:rPr>
              <a:t> in </a:t>
            </a:r>
            <a:r>
              <a:rPr lang="en-US" sz="1600" dirty="0" err="1">
                <a:solidFill>
                  <a:schemeClr val="tx1"/>
                </a:solidFill>
              </a:rPr>
              <a:t>Francia</a:t>
            </a:r>
            <a:r>
              <a:rPr lang="en-US" sz="1600" dirty="0" smtClean="0">
                <a:solidFill>
                  <a:schemeClr val="tx1"/>
                </a:solidFill>
              </a:rPr>
              <a:t>, Germania, Austria </a:t>
            </a:r>
            <a:r>
              <a:rPr lang="en-US" sz="1600" dirty="0">
                <a:solidFill>
                  <a:schemeClr val="tx1"/>
                </a:solidFill>
              </a:rPr>
              <a:t>e </a:t>
            </a:r>
            <a:r>
              <a:rPr lang="en-US" sz="1600" dirty="0" err="1">
                <a:solidFill>
                  <a:schemeClr val="tx1"/>
                </a:solidFill>
              </a:rPr>
              <a:t>nei</a:t>
            </a:r>
            <a:r>
              <a:rPr lang="en-US" sz="1600" dirty="0">
                <a:solidFill>
                  <a:schemeClr val="tx1"/>
                </a:solidFill>
              </a:rPr>
              <a:t> </a:t>
            </a:r>
            <a:r>
              <a:rPr lang="en-US" sz="1600" dirty="0" err="1">
                <a:solidFill>
                  <a:schemeClr val="tx1"/>
                </a:solidFill>
              </a:rPr>
              <a:t>paesi</a:t>
            </a:r>
            <a:r>
              <a:rPr lang="en-US" sz="1600" dirty="0">
                <a:solidFill>
                  <a:schemeClr val="tx1"/>
                </a:solidFill>
              </a:rPr>
              <a:t> </a:t>
            </a:r>
            <a:r>
              <a:rPr lang="en-US" sz="1600" dirty="0" err="1">
                <a:solidFill>
                  <a:schemeClr val="tx1"/>
                </a:solidFill>
              </a:rPr>
              <a:t>nordeuropei</a:t>
            </a:r>
            <a:r>
              <a:rPr lang="en-US" sz="1600" dirty="0">
                <a:solidFill>
                  <a:schemeClr val="tx1"/>
                </a:solidFill>
              </a:rPr>
              <a:t> (</a:t>
            </a:r>
            <a:r>
              <a:rPr lang="en-US" sz="1600" dirty="0" err="1">
                <a:solidFill>
                  <a:schemeClr val="tx1"/>
                </a:solidFill>
              </a:rPr>
              <a:t>Svezia</a:t>
            </a:r>
            <a:r>
              <a:rPr lang="en-US" sz="1600" dirty="0">
                <a:solidFill>
                  <a:schemeClr val="tx1"/>
                </a:solidFill>
              </a:rPr>
              <a:t> e </a:t>
            </a:r>
            <a:r>
              <a:rPr lang="en-US" sz="1600" dirty="0" err="1">
                <a:solidFill>
                  <a:schemeClr val="tx1"/>
                </a:solidFill>
              </a:rPr>
              <a:t>Finlandia</a:t>
            </a:r>
            <a:r>
              <a:rPr lang="en-US" sz="1600" dirty="0" smtClean="0">
                <a:solidFill>
                  <a:schemeClr val="tx1"/>
                </a:solidFill>
              </a:rPr>
              <a:t>). </a:t>
            </a:r>
            <a:r>
              <a:rPr lang="en-US" sz="1600" b="1" dirty="0" smtClean="0">
                <a:solidFill>
                  <a:schemeClr val="tx1"/>
                </a:solidFill>
              </a:rPr>
              <a:t>I </a:t>
            </a:r>
            <a:r>
              <a:rPr lang="en-US" sz="1600" b="1" dirty="0" err="1">
                <a:solidFill>
                  <a:schemeClr val="tx1"/>
                </a:solidFill>
              </a:rPr>
              <a:t>vantaggi</a:t>
            </a:r>
            <a:r>
              <a:rPr lang="en-US" sz="1600" b="1" dirty="0">
                <a:solidFill>
                  <a:schemeClr val="tx1"/>
                </a:solidFill>
              </a:rPr>
              <a:t> </a:t>
            </a:r>
            <a:r>
              <a:rPr lang="en-US" sz="1600" dirty="0" err="1">
                <a:solidFill>
                  <a:schemeClr val="tx1"/>
                </a:solidFill>
              </a:rPr>
              <a:t>sono</a:t>
            </a:r>
            <a:r>
              <a:rPr lang="en-US" sz="1600" dirty="0">
                <a:solidFill>
                  <a:schemeClr val="tx1"/>
                </a:solidFill>
              </a:rPr>
              <a:t>:</a:t>
            </a:r>
          </a:p>
          <a:p>
            <a:pPr marL="0" fontAlgn="auto">
              <a:spcAft>
                <a:spcPts val="0"/>
              </a:spcAft>
              <a:buFont typeface="Wingdings 3" charset="2"/>
              <a:buNone/>
              <a:defRPr/>
            </a:pPr>
            <a:r>
              <a:rPr lang="en-US" sz="1600" dirty="0" smtClean="0">
                <a:solidFill>
                  <a:schemeClr val="tx1"/>
                </a:solidFill>
              </a:rPr>
              <a:t>- basso </a:t>
            </a:r>
            <a:r>
              <a:rPr lang="en-US" sz="1600" dirty="0" err="1">
                <a:solidFill>
                  <a:schemeClr val="tx1"/>
                </a:solidFill>
              </a:rPr>
              <a:t>costo</a:t>
            </a:r>
            <a:r>
              <a:rPr lang="en-US" sz="1600" dirty="0">
                <a:solidFill>
                  <a:schemeClr val="tx1"/>
                </a:solidFill>
              </a:rPr>
              <a:t> per </a:t>
            </a:r>
            <a:r>
              <a:rPr lang="en-US" sz="1600" dirty="0" err="1">
                <a:solidFill>
                  <a:schemeClr val="tx1"/>
                </a:solidFill>
              </a:rPr>
              <a:t>il</a:t>
            </a:r>
            <a:r>
              <a:rPr lang="en-US" sz="1600" dirty="0">
                <a:solidFill>
                  <a:schemeClr val="tx1"/>
                </a:solidFill>
              </a:rPr>
              <a:t> </a:t>
            </a:r>
            <a:r>
              <a:rPr lang="en-US" sz="1600" dirty="0" err="1">
                <a:solidFill>
                  <a:schemeClr val="tx1"/>
                </a:solidFill>
              </a:rPr>
              <a:t>trasporto</a:t>
            </a:r>
            <a:endParaRPr lang="en-US" sz="1600" dirty="0">
              <a:solidFill>
                <a:schemeClr val="tx1"/>
              </a:solidFill>
            </a:endParaRPr>
          </a:p>
          <a:p>
            <a:pPr marL="0" fontAlgn="auto">
              <a:spcAft>
                <a:spcPts val="0"/>
              </a:spcAft>
              <a:buFont typeface="Wingdings 3" charset="2"/>
              <a:buNone/>
              <a:defRPr/>
            </a:pPr>
            <a:r>
              <a:rPr lang="en-US" sz="1600" dirty="0" smtClean="0">
                <a:solidFill>
                  <a:schemeClr val="tx1"/>
                </a:solidFill>
              </a:rPr>
              <a:t>- </a:t>
            </a:r>
            <a:r>
              <a:rPr lang="en-US" sz="1600" dirty="0" err="1" smtClean="0">
                <a:solidFill>
                  <a:schemeClr val="tx1"/>
                </a:solidFill>
              </a:rPr>
              <a:t>buona</a:t>
            </a:r>
            <a:r>
              <a:rPr lang="en-US" sz="1600" dirty="0" smtClean="0">
                <a:solidFill>
                  <a:schemeClr val="tx1"/>
                </a:solidFill>
              </a:rPr>
              <a:t> </a:t>
            </a:r>
            <a:r>
              <a:rPr lang="en-US" sz="1600" dirty="0" err="1">
                <a:solidFill>
                  <a:schemeClr val="tx1"/>
                </a:solidFill>
              </a:rPr>
              <a:t>sicurezza</a:t>
            </a:r>
            <a:r>
              <a:rPr lang="en-US" sz="1600" dirty="0">
                <a:solidFill>
                  <a:schemeClr val="tx1"/>
                </a:solidFill>
              </a:rPr>
              <a:t> per le merci</a:t>
            </a:r>
          </a:p>
          <a:p>
            <a:pPr marL="0" fontAlgn="auto">
              <a:spcAft>
                <a:spcPts val="0"/>
              </a:spcAft>
              <a:buFont typeface="Wingdings 3" charset="2"/>
              <a:buNone/>
              <a:defRPr/>
            </a:pPr>
            <a:r>
              <a:rPr lang="en-US" sz="1600" dirty="0" smtClean="0">
                <a:solidFill>
                  <a:schemeClr val="tx1"/>
                </a:solidFill>
              </a:rPr>
              <a:t>- </a:t>
            </a:r>
            <a:r>
              <a:rPr lang="en-US" sz="1600" dirty="0" err="1" smtClean="0">
                <a:solidFill>
                  <a:schemeClr val="tx1"/>
                </a:solidFill>
              </a:rPr>
              <a:t>minore</a:t>
            </a:r>
            <a:r>
              <a:rPr lang="en-US" sz="1600" dirty="0" smtClean="0">
                <a:solidFill>
                  <a:schemeClr val="tx1"/>
                </a:solidFill>
              </a:rPr>
              <a:t> </a:t>
            </a:r>
            <a:r>
              <a:rPr lang="en-US" sz="1600" dirty="0" err="1">
                <a:solidFill>
                  <a:schemeClr val="tx1"/>
                </a:solidFill>
              </a:rPr>
              <a:t>inquinamento</a:t>
            </a:r>
            <a:endParaRPr lang="en-US" sz="1600" dirty="0">
              <a:solidFill>
                <a:schemeClr val="tx1"/>
              </a:solidFill>
            </a:endParaRPr>
          </a:p>
          <a:p>
            <a:pPr marL="0" fontAlgn="auto">
              <a:spcAft>
                <a:spcPts val="0"/>
              </a:spcAft>
              <a:buFont typeface="Wingdings 3" charset="2"/>
              <a:buNone/>
              <a:defRPr/>
            </a:pPr>
            <a:r>
              <a:rPr lang="en-US" sz="1600" dirty="0" smtClean="0">
                <a:solidFill>
                  <a:schemeClr val="tx1"/>
                </a:solidFill>
              </a:rPr>
              <a:t>- </a:t>
            </a:r>
            <a:r>
              <a:rPr lang="en-US" sz="1600" dirty="0" err="1" smtClean="0">
                <a:solidFill>
                  <a:schemeClr val="tx1"/>
                </a:solidFill>
              </a:rPr>
              <a:t>riduzione</a:t>
            </a:r>
            <a:r>
              <a:rPr lang="en-US" sz="1600" dirty="0" smtClean="0">
                <a:solidFill>
                  <a:schemeClr val="tx1"/>
                </a:solidFill>
              </a:rPr>
              <a:t> </a:t>
            </a:r>
            <a:r>
              <a:rPr lang="en-US" sz="1600" dirty="0">
                <a:solidFill>
                  <a:schemeClr val="tx1"/>
                </a:solidFill>
              </a:rPr>
              <a:t>del </a:t>
            </a:r>
            <a:r>
              <a:rPr lang="en-US" sz="1600" dirty="0" err="1">
                <a:solidFill>
                  <a:schemeClr val="tx1"/>
                </a:solidFill>
              </a:rPr>
              <a:t>traffico</a:t>
            </a:r>
            <a:r>
              <a:rPr lang="en-US" sz="1600" dirty="0">
                <a:solidFill>
                  <a:schemeClr val="tx1"/>
                </a:solidFill>
              </a:rPr>
              <a:t> </a:t>
            </a:r>
            <a:r>
              <a:rPr lang="en-US" sz="1600" dirty="0" err="1">
                <a:solidFill>
                  <a:schemeClr val="tx1"/>
                </a:solidFill>
              </a:rPr>
              <a:t>statale</a:t>
            </a:r>
            <a:endParaRPr lang="en-US" sz="1600" dirty="0">
              <a:solidFill>
                <a:schemeClr val="tx1"/>
              </a:solidFill>
            </a:endParaRPr>
          </a:p>
          <a:p>
            <a:pPr marL="0" fontAlgn="auto">
              <a:spcAft>
                <a:spcPts val="0"/>
              </a:spcAft>
              <a:buFont typeface="Wingdings 3" charset="2"/>
              <a:buNone/>
              <a:defRPr/>
            </a:pPr>
            <a:r>
              <a:rPr lang="en-US" sz="1600" dirty="0" err="1">
                <a:solidFill>
                  <a:schemeClr val="tx1"/>
                </a:solidFill>
              </a:rPr>
              <a:t>G</a:t>
            </a:r>
            <a:r>
              <a:rPr lang="en-US" sz="1600" dirty="0" err="1" smtClean="0">
                <a:solidFill>
                  <a:schemeClr val="tx1"/>
                </a:solidFill>
              </a:rPr>
              <a:t>li</a:t>
            </a:r>
            <a:r>
              <a:rPr lang="en-US" sz="1600" dirty="0" smtClean="0">
                <a:solidFill>
                  <a:schemeClr val="tx1"/>
                </a:solidFill>
              </a:rPr>
              <a:t> </a:t>
            </a:r>
            <a:r>
              <a:rPr lang="en-US" sz="1600" dirty="0" err="1">
                <a:solidFill>
                  <a:schemeClr val="tx1"/>
                </a:solidFill>
              </a:rPr>
              <a:t>svantaggi</a:t>
            </a:r>
            <a:r>
              <a:rPr lang="en-US" sz="1600" dirty="0">
                <a:solidFill>
                  <a:schemeClr val="tx1"/>
                </a:solidFill>
              </a:rPr>
              <a:t> </a:t>
            </a:r>
            <a:r>
              <a:rPr lang="en-US" sz="1600" dirty="0" err="1">
                <a:solidFill>
                  <a:schemeClr val="tx1"/>
                </a:solidFill>
              </a:rPr>
              <a:t>sono</a:t>
            </a:r>
            <a:r>
              <a:rPr lang="en-US" sz="1600" dirty="0">
                <a:solidFill>
                  <a:schemeClr val="tx1"/>
                </a:solidFill>
              </a:rPr>
              <a:t> </a:t>
            </a:r>
            <a:r>
              <a:rPr lang="en-US" sz="1600" dirty="0" err="1">
                <a:solidFill>
                  <a:schemeClr val="tx1"/>
                </a:solidFill>
              </a:rPr>
              <a:t>legati</a:t>
            </a:r>
            <a:r>
              <a:rPr lang="en-US" sz="1600" dirty="0">
                <a:solidFill>
                  <a:schemeClr val="tx1"/>
                </a:solidFill>
              </a:rPr>
              <a:t> ad </a:t>
            </a:r>
            <a:r>
              <a:rPr lang="en-US" sz="1600" dirty="0" err="1">
                <a:solidFill>
                  <a:schemeClr val="tx1"/>
                </a:solidFill>
              </a:rPr>
              <a:t>eventi</a:t>
            </a:r>
            <a:r>
              <a:rPr lang="en-US" sz="1600" dirty="0">
                <a:solidFill>
                  <a:schemeClr val="tx1"/>
                </a:solidFill>
              </a:rPr>
              <a:t> </a:t>
            </a:r>
            <a:r>
              <a:rPr lang="en-US" sz="1600" dirty="0" err="1">
                <a:solidFill>
                  <a:schemeClr val="tx1"/>
                </a:solidFill>
              </a:rPr>
              <a:t>naturali</a:t>
            </a:r>
            <a:r>
              <a:rPr lang="en-US" sz="1600" dirty="0">
                <a:solidFill>
                  <a:schemeClr val="tx1"/>
                </a:solidFill>
              </a:rPr>
              <a:t> come </a:t>
            </a:r>
            <a:r>
              <a:rPr lang="en-US" sz="1600" dirty="0" err="1">
                <a:solidFill>
                  <a:schemeClr val="tx1"/>
                </a:solidFill>
              </a:rPr>
              <a:t>il</a:t>
            </a:r>
            <a:r>
              <a:rPr lang="en-US" sz="1600" dirty="0">
                <a:solidFill>
                  <a:schemeClr val="tx1"/>
                </a:solidFill>
              </a:rPr>
              <a:t> </a:t>
            </a:r>
            <a:r>
              <a:rPr lang="en-US" sz="1600" dirty="0" err="1">
                <a:solidFill>
                  <a:schemeClr val="tx1"/>
                </a:solidFill>
              </a:rPr>
              <a:t>maltempo</a:t>
            </a:r>
            <a:r>
              <a:rPr lang="en-US" sz="1600" dirty="0">
                <a:solidFill>
                  <a:schemeClr val="tx1"/>
                </a:solidFill>
              </a:rPr>
              <a:t> e </a:t>
            </a:r>
            <a:r>
              <a:rPr lang="en-US" sz="1600" dirty="0" err="1" smtClean="0">
                <a:solidFill>
                  <a:schemeClr val="tx1"/>
                </a:solidFill>
              </a:rPr>
              <a:t>alla</a:t>
            </a:r>
            <a:r>
              <a:rPr lang="en-US" sz="1600" dirty="0" smtClean="0">
                <a:solidFill>
                  <a:schemeClr val="tx1"/>
                </a:solidFill>
              </a:rPr>
              <a:t> </a:t>
            </a:r>
            <a:r>
              <a:rPr lang="en-US" sz="1600" dirty="0" err="1">
                <a:solidFill>
                  <a:schemeClr val="tx1"/>
                </a:solidFill>
              </a:rPr>
              <a:t>portata</a:t>
            </a:r>
            <a:r>
              <a:rPr lang="en-US" sz="1600" dirty="0">
                <a:solidFill>
                  <a:schemeClr val="tx1"/>
                </a:solidFill>
              </a:rPr>
              <a:t> non </a:t>
            </a:r>
            <a:r>
              <a:rPr lang="en-US" sz="1600" dirty="0" err="1">
                <a:solidFill>
                  <a:schemeClr val="tx1"/>
                </a:solidFill>
              </a:rPr>
              <a:t>regolare</a:t>
            </a:r>
            <a:r>
              <a:rPr lang="en-US" sz="1600" dirty="0">
                <a:solidFill>
                  <a:schemeClr val="tx1"/>
                </a:solidFill>
              </a:rPr>
              <a:t> </a:t>
            </a:r>
            <a:r>
              <a:rPr lang="en-US" sz="1600" dirty="0" err="1">
                <a:solidFill>
                  <a:schemeClr val="tx1"/>
                </a:solidFill>
              </a:rPr>
              <a:t>dei</a:t>
            </a:r>
            <a:r>
              <a:rPr lang="en-US" sz="1600" dirty="0">
                <a:solidFill>
                  <a:schemeClr val="tx1"/>
                </a:solidFill>
              </a:rPr>
              <a:t> </a:t>
            </a:r>
            <a:r>
              <a:rPr lang="en-US" sz="1600" dirty="0" err="1" smtClean="0">
                <a:solidFill>
                  <a:schemeClr val="tx1"/>
                </a:solidFill>
              </a:rPr>
              <a:t>fiumi</a:t>
            </a:r>
            <a:r>
              <a:rPr lang="en-US" sz="1600" dirty="0" smtClean="0">
                <a:solidFill>
                  <a:schemeClr val="tx1"/>
                </a:solidFill>
              </a:rPr>
              <a:t>.</a:t>
            </a:r>
            <a:endParaRPr lang="en-US" sz="1600" dirty="0">
              <a:solidFill>
                <a:schemeClr val="tx1"/>
              </a:solidFill>
            </a:endParaRPr>
          </a:p>
          <a:p>
            <a:pPr marL="0" algn="ctr" fontAlgn="auto">
              <a:spcAft>
                <a:spcPts val="0"/>
              </a:spcAft>
              <a:buFont typeface="Wingdings 3" charset="2"/>
              <a:buNone/>
              <a:defRPr/>
            </a:pPr>
            <a:r>
              <a:rPr lang="en-US" sz="4000" dirty="0">
                <a:solidFill>
                  <a:srgbClr val="FF0000"/>
                </a:solidFill>
              </a:rPr>
              <a:t>LA ZATTERA</a:t>
            </a:r>
          </a:p>
          <a:p>
            <a:pPr marL="0" fontAlgn="auto">
              <a:spcAft>
                <a:spcPts val="0"/>
              </a:spcAft>
              <a:buFont typeface="Wingdings 3" charset="2"/>
              <a:buNone/>
              <a:defRPr/>
            </a:pPr>
            <a:r>
              <a:rPr lang="en-US" sz="1600" dirty="0">
                <a:solidFill>
                  <a:schemeClr val="tx1"/>
                </a:solidFill>
              </a:rPr>
              <a:t>La </a:t>
            </a:r>
            <a:r>
              <a:rPr lang="en-US" sz="1600" dirty="0" err="1">
                <a:solidFill>
                  <a:schemeClr val="tx1"/>
                </a:solidFill>
              </a:rPr>
              <a:t>zattera</a:t>
            </a:r>
            <a:r>
              <a:rPr lang="en-US" sz="1600" dirty="0">
                <a:solidFill>
                  <a:schemeClr val="tx1"/>
                </a:solidFill>
              </a:rPr>
              <a:t> è </a:t>
            </a:r>
            <a:r>
              <a:rPr lang="en-US" sz="1600" dirty="0" err="1">
                <a:solidFill>
                  <a:schemeClr val="tx1"/>
                </a:solidFill>
              </a:rPr>
              <a:t>un'imbarcazione</a:t>
            </a:r>
            <a:r>
              <a:rPr lang="en-US" sz="1600" dirty="0">
                <a:solidFill>
                  <a:schemeClr val="tx1"/>
                </a:solidFill>
              </a:rPr>
              <a:t> di forma </a:t>
            </a:r>
            <a:r>
              <a:rPr lang="en-US" sz="1600" dirty="0" err="1">
                <a:solidFill>
                  <a:schemeClr val="tx1"/>
                </a:solidFill>
              </a:rPr>
              <a:t>piana</a:t>
            </a:r>
            <a:r>
              <a:rPr lang="en-US" sz="1600" dirty="0">
                <a:solidFill>
                  <a:schemeClr val="tx1"/>
                </a:solidFill>
              </a:rPr>
              <a:t> </a:t>
            </a:r>
            <a:r>
              <a:rPr lang="en-US" sz="1600" dirty="0" err="1">
                <a:solidFill>
                  <a:schemeClr val="tx1"/>
                </a:solidFill>
              </a:rPr>
              <a:t>formata</a:t>
            </a:r>
            <a:r>
              <a:rPr lang="en-US" sz="1600" dirty="0">
                <a:solidFill>
                  <a:schemeClr val="tx1"/>
                </a:solidFill>
              </a:rPr>
              <a:t> da </a:t>
            </a:r>
            <a:r>
              <a:rPr lang="en-US" sz="1600" dirty="0" err="1">
                <a:solidFill>
                  <a:schemeClr val="tx1"/>
                </a:solidFill>
              </a:rPr>
              <a:t>tronchi</a:t>
            </a:r>
            <a:r>
              <a:rPr lang="en-US" sz="1600" dirty="0">
                <a:solidFill>
                  <a:schemeClr val="tx1"/>
                </a:solidFill>
              </a:rPr>
              <a:t> </a:t>
            </a:r>
            <a:r>
              <a:rPr lang="en-US" sz="1600" dirty="0" err="1">
                <a:solidFill>
                  <a:schemeClr val="tx1"/>
                </a:solidFill>
              </a:rPr>
              <a:t>d'albero</a:t>
            </a:r>
            <a:r>
              <a:rPr lang="en-US" sz="1600" dirty="0">
                <a:solidFill>
                  <a:schemeClr val="tx1"/>
                </a:solidFill>
              </a:rPr>
              <a:t> </a:t>
            </a:r>
            <a:r>
              <a:rPr lang="en-US" sz="1600" dirty="0" err="1" smtClean="0">
                <a:solidFill>
                  <a:schemeClr val="tx1"/>
                </a:solidFill>
              </a:rPr>
              <a:t>legati</a:t>
            </a:r>
            <a:r>
              <a:rPr lang="en-US" sz="1600" dirty="0" smtClean="0">
                <a:solidFill>
                  <a:schemeClr val="tx1"/>
                </a:solidFill>
              </a:rPr>
              <a:t> </a:t>
            </a:r>
            <a:r>
              <a:rPr lang="en-US" sz="1600" dirty="0" err="1">
                <a:solidFill>
                  <a:schemeClr val="tx1"/>
                </a:solidFill>
              </a:rPr>
              <a:t>tra</a:t>
            </a:r>
            <a:r>
              <a:rPr lang="en-US" sz="1600" dirty="0">
                <a:solidFill>
                  <a:schemeClr val="tx1"/>
                </a:solidFill>
              </a:rPr>
              <a:t> </a:t>
            </a:r>
            <a:r>
              <a:rPr lang="en-US" sz="1600" dirty="0" err="1" smtClean="0">
                <a:solidFill>
                  <a:schemeClr val="tx1"/>
                </a:solidFill>
              </a:rPr>
              <a:t>loro</a:t>
            </a:r>
            <a:r>
              <a:rPr lang="en-US" sz="1600" dirty="0" smtClean="0">
                <a:solidFill>
                  <a:schemeClr val="tx1"/>
                </a:solidFill>
              </a:rPr>
              <a:t>, è </a:t>
            </a:r>
            <a:r>
              <a:rPr lang="en-US" sz="1600" dirty="0" err="1">
                <a:solidFill>
                  <a:schemeClr val="tx1"/>
                </a:solidFill>
              </a:rPr>
              <a:t>governata</a:t>
            </a:r>
            <a:r>
              <a:rPr lang="en-US" sz="1600" dirty="0">
                <a:solidFill>
                  <a:schemeClr val="tx1"/>
                </a:solidFill>
              </a:rPr>
              <a:t> </a:t>
            </a:r>
            <a:r>
              <a:rPr lang="en-US" sz="1600" dirty="0" err="1">
                <a:solidFill>
                  <a:schemeClr val="tx1"/>
                </a:solidFill>
              </a:rPr>
              <a:t>attraverso</a:t>
            </a:r>
            <a:r>
              <a:rPr lang="en-US" sz="1600" dirty="0">
                <a:solidFill>
                  <a:schemeClr val="tx1"/>
                </a:solidFill>
              </a:rPr>
              <a:t> un </a:t>
            </a:r>
            <a:r>
              <a:rPr lang="en-US" sz="1600" dirty="0" err="1">
                <a:solidFill>
                  <a:schemeClr val="tx1"/>
                </a:solidFill>
              </a:rPr>
              <a:t>remo</a:t>
            </a:r>
            <a:r>
              <a:rPr lang="en-US" sz="1600" dirty="0">
                <a:solidFill>
                  <a:schemeClr val="tx1"/>
                </a:solidFill>
              </a:rPr>
              <a:t>. Era </a:t>
            </a:r>
            <a:r>
              <a:rPr lang="en-US" sz="1600" dirty="0" err="1">
                <a:solidFill>
                  <a:schemeClr val="tx1"/>
                </a:solidFill>
              </a:rPr>
              <a:t>utilizzata</a:t>
            </a:r>
            <a:r>
              <a:rPr lang="en-US" sz="1600" dirty="0">
                <a:solidFill>
                  <a:schemeClr val="tx1"/>
                </a:solidFill>
              </a:rPr>
              <a:t> </a:t>
            </a:r>
            <a:r>
              <a:rPr lang="en-US" sz="1600" dirty="0" err="1">
                <a:solidFill>
                  <a:schemeClr val="tx1"/>
                </a:solidFill>
              </a:rPr>
              <a:t>soprattutto</a:t>
            </a:r>
            <a:r>
              <a:rPr lang="en-US" sz="1600" dirty="0">
                <a:solidFill>
                  <a:schemeClr val="tx1"/>
                </a:solidFill>
              </a:rPr>
              <a:t> </a:t>
            </a:r>
            <a:r>
              <a:rPr lang="en-US" sz="1600" dirty="0" err="1">
                <a:solidFill>
                  <a:schemeClr val="tx1"/>
                </a:solidFill>
              </a:rPr>
              <a:t>presso</a:t>
            </a:r>
            <a:r>
              <a:rPr lang="en-US" sz="1600" dirty="0">
                <a:solidFill>
                  <a:schemeClr val="tx1"/>
                </a:solidFill>
              </a:rPr>
              <a:t> </a:t>
            </a:r>
            <a:r>
              <a:rPr lang="en-US" sz="1600" dirty="0" err="1">
                <a:solidFill>
                  <a:schemeClr val="tx1"/>
                </a:solidFill>
              </a:rPr>
              <a:t>popoli</a:t>
            </a:r>
            <a:r>
              <a:rPr lang="en-US" sz="1600" dirty="0">
                <a:solidFill>
                  <a:schemeClr val="tx1"/>
                </a:solidFill>
              </a:rPr>
              <a:t> </a:t>
            </a:r>
            <a:r>
              <a:rPr lang="en-US" sz="1600" dirty="0" err="1">
                <a:solidFill>
                  <a:schemeClr val="tx1"/>
                </a:solidFill>
              </a:rPr>
              <a:t>primitivi</a:t>
            </a:r>
            <a:r>
              <a:rPr lang="en-US" sz="1600" dirty="0">
                <a:solidFill>
                  <a:schemeClr val="tx1"/>
                </a:solidFill>
              </a:rPr>
              <a:t>, </a:t>
            </a:r>
            <a:r>
              <a:rPr lang="en-US" sz="1600" dirty="0" err="1">
                <a:solidFill>
                  <a:schemeClr val="tx1"/>
                </a:solidFill>
              </a:rPr>
              <a:t>ora</a:t>
            </a:r>
            <a:r>
              <a:rPr lang="en-US" sz="1600" dirty="0">
                <a:solidFill>
                  <a:schemeClr val="tx1"/>
                </a:solidFill>
              </a:rPr>
              <a:t> </a:t>
            </a:r>
            <a:r>
              <a:rPr lang="en-US" sz="1600" dirty="0" err="1">
                <a:solidFill>
                  <a:schemeClr val="tx1"/>
                </a:solidFill>
              </a:rPr>
              <a:t>viene</a:t>
            </a:r>
            <a:r>
              <a:rPr lang="en-US" sz="1600" dirty="0">
                <a:solidFill>
                  <a:schemeClr val="tx1"/>
                </a:solidFill>
              </a:rPr>
              <a:t> </a:t>
            </a:r>
            <a:r>
              <a:rPr lang="en-US" sz="1600" dirty="0" err="1">
                <a:solidFill>
                  <a:schemeClr val="tx1"/>
                </a:solidFill>
              </a:rPr>
              <a:t>usata</a:t>
            </a:r>
            <a:r>
              <a:rPr lang="en-US" sz="1600" dirty="0">
                <a:solidFill>
                  <a:schemeClr val="tx1"/>
                </a:solidFill>
              </a:rPr>
              <a:t> come mezzo di </a:t>
            </a:r>
            <a:r>
              <a:rPr lang="en-US" sz="1600" dirty="0" err="1">
                <a:solidFill>
                  <a:schemeClr val="tx1"/>
                </a:solidFill>
              </a:rPr>
              <a:t>trasporto</a:t>
            </a:r>
            <a:r>
              <a:rPr lang="en-US" sz="1600" dirty="0">
                <a:solidFill>
                  <a:schemeClr val="tx1"/>
                </a:solidFill>
              </a:rPr>
              <a:t> di </a:t>
            </a:r>
            <a:r>
              <a:rPr lang="en-US" sz="1600" dirty="0" smtClean="0">
                <a:solidFill>
                  <a:schemeClr val="tx1"/>
                </a:solidFill>
              </a:rPr>
              <a:t>merci.</a:t>
            </a:r>
            <a:endParaRPr lang="en-US" sz="1600" dirty="0">
              <a:solidFill>
                <a:schemeClr val="tx1"/>
              </a:solidFill>
            </a:endParaRPr>
          </a:p>
          <a:p>
            <a:pPr marL="0" fontAlgn="auto">
              <a:spcAft>
                <a:spcPts val="0"/>
              </a:spcAft>
              <a:buFont typeface="Wingdings 3" charset="2"/>
              <a:buNone/>
              <a:defRPr/>
            </a:pPr>
            <a:endParaRPr lang="en-US" sz="1400" dirty="0">
              <a:solidFill>
                <a:schemeClr val="tx1">
                  <a:lumMod val="75000"/>
                  <a:lumOff val="25000"/>
                </a:schemeClr>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ottotitolo 2"/>
          <p:cNvSpPr>
            <a:spLocks noGrp="1"/>
          </p:cNvSpPr>
          <p:nvPr>
            <p:ph type="subTitle" idx="1"/>
          </p:nvPr>
        </p:nvSpPr>
        <p:spPr>
          <a:xfrm>
            <a:off x="1254125" y="2990850"/>
            <a:ext cx="9144000" cy="4210050"/>
          </a:xfrm>
        </p:spPr>
        <p:txBody>
          <a:bodyPr/>
          <a:lstStyle/>
          <a:p>
            <a:pPr marL="342900" indent="-342900">
              <a:buFont typeface="Wingdings" pitchFamily="2" charset="2"/>
              <a:buChar char="Ø"/>
            </a:pPr>
            <a:r>
              <a:rPr lang="it-IT" sz="1500" b="1" cap="none" smtClean="0">
                <a:solidFill>
                  <a:schemeClr val="bg1"/>
                </a:solidFill>
              </a:rPr>
              <a:t>RISCALDAMENTO GLOBALE DOVUTO ANCHE ALLO SMOG</a:t>
            </a:r>
          </a:p>
          <a:p>
            <a:pPr marL="342900" indent="-342900">
              <a:buFont typeface="Wingdings" pitchFamily="2" charset="2"/>
              <a:buChar char="Ø"/>
            </a:pPr>
            <a:r>
              <a:rPr lang="it-IT" sz="1500" b="1" cap="none" smtClean="0">
                <a:solidFill>
                  <a:schemeClr val="bg1"/>
                </a:solidFill>
              </a:rPr>
              <a:t>ELEMENTI CHIMICI MOLTO TOSSICI NELLE BATTERIE DELLE AUTOMOBILI </a:t>
            </a:r>
          </a:p>
          <a:p>
            <a:pPr marL="342900" indent="-342900">
              <a:buFont typeface="Wingdings" pitchFamily="2" charset="2"/>
              <a:buChar char="Ø"/>
            </a:pPr>
            <a:r>
              <a:rPr lang="it-IT" sz="1500" b="1" cap="none" smtClean="0">
                <a:solidFill>
                  <a:schemeClr val="bg1"/>
                </a:solidFill>
              </a:rPr>
              <a:t>METALLI UTILIZZATI NEI MOTORI CHE AVVELENANO GLI ANIMALI E LA FALDA FREATICA</a:t>
            </a:r>
          </a:p>
          <a:p>
            <a:pPr marL="342900" indent="-342900">
              <a:buFont typeface="Wingdings" pitchFamily="2" charset="2"/>
              <a:buChar char="Ø"/>
            </a:pPr>
            <a:r>
              <a:rPr lang="it-IT" sz="1500" b="1" cap="none" smtClean="0">
                <a:solidFill>
                  <a:schemeClr val="bg1"/>
                </a:solidFill>
              </a:rPr>
              <a:t>ORTAGGI CONTAMINATI DALLO SCARICO DEI VEICOLI</a:t>
            </a:r>
          </a:p>
          <a:p>
            <a:pPr marL="342900" indent="-342900">
              <a:buFont typeface="Wingdings" pitchFamily="2" charset="2"/>
              <a:buChar char="Ø"/>
            </a:pPr>
            <a:r>
              <a:rPr lang="it-IT" sz="1500" b="1" cap="none" smtClean="0">
                <a:solidFill>
                  <a:schemeClr val="bg1"/>
                </a:solidFill>
              </a:rPr>
              <a:t>INQUINAMENTO ACUSTICO</a:t>
            </a:r>
          </a:p>
          <a:p>
            <a:pPr marL="342900" indent="-342900">
              <a:buFont typeface="Wingdings" pitchFamily="2" charset="2"/>
              <a:buChar char="Ø"/>
            </a:pPr>
            <a:r>
              <a:rPr lang="it-IT" sz="1500" b="1" cap="none" smtClean="0">
                <a:solidFill>
                  <a:schemeClr val="bg1"/>
                </a:solidFill>
              </a:rPr>
              <a:t>DIFFICOLTÀ DELLO SMALTIMENTO DEI PEZZI DI RICAMBIO</a:t>
            </a:r>
          </a:p>
        </p:txBody>
      </p:sp>
      <p:sp>
        <p:nvSpPr>
          <p:cNvPr id="22530" name="CasellaDiTesto 7"/>
          <p:cNvSpPr txBox="1">
            <a:spLocks noChangeArrowheads="1"/>
          </p:cNvSpPr>
          <p:nvPr/>
        </p:nvSpPr>
        <p:spPr bwMode="auto">
          <a:xfrm>
            <a:off x="1254125" y="1312863"/>
            <a:ext cx="9688513" cy="1016000"/>
          </a:xfrm>
          <a:prstGeom prst="rect">
            <a:avLst/>
          </a:prstGeom>
          <a:noFill/>
          <a:ln w="9525">
            <a:noFill/>
            <a:miter lim="800000"/>
            <a:headEnd/>
            <a:tailEnd/>
          </a:ln>
        </p:spPr>
        <p:txBody>
          <a:bodyPr>
            <a:spAutoFit/>
          </a:bodyPr>
          <a:lstStyle/>
          <a:p>
            <a:r>
              <a:rPr lang="it-IT" sz="3000">
                <a:latin typeface="Century Gothic" pitchFamily="34" charset="0"/>
              </a:rPr>
              <a:t>L’utilizzo di molti mezzi di trasporto attuali causa diverse problematiche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olo 3"/>
          <p:cNvSpPr>
            <a:spLocks noGrp="1"/>
          </p:cNvSpPr>
          <p:nvPr>
            <p:ph type="ctrTitle"/>
          </p:nvPr>
        </p:nvSpPr>
        <p:spPr>
          <a:xfrm>
            <a:off x="1223963" y="2960688"/>
            <a:ext cx="9153525" cy="2678112"/>
          </a:xfrm>
        </p:spPr>
        <p:txBody>
          <a:bodyPr/>
          <a:lstStyle/>
          <a:p>
            <a:r>
              <a:rPr lang="it-IT" smtClean="0"/>
              <a:t/>
            </a:r>
            <a:br>
              <a:rPr lang="it-IT" smtClean="0"/>
            </a:br>
            <a:r>
              <a:rPr lang="it-IT" smtClean="0"/>
              <a:t>LE NOSTRE INVENZIONI PER IL NUOVO TRASPORTO SOSTENIBILE</a:t>
            </a:r>
          </a:p>
        </p:txBody>
      </p:sp>
      <p:sp>
        <p:nvSpPr>
          <p:cNvPr id="61442" name="Rettangolo 1"/>
          <p:cNvSpPr>
            <a:spLocks noChangeArrowheads="1"/>
          </p:cNvSpPr>
          <p:nvPr/>
        </p:nvSpPr>
        <p:spPr bwMode="auto">
          <a:xfrm>
            <a:off x="1336675" y="1306513"/>
            <a:ext cx="8385175" cy="1323975"/>
          </a:xfrm>
          <a:prstGeom prst="rect">
            <a:avLst/>
          </a:prstGeom>
          <a:noFill/>
          <a:ln w="9525">
            <a:noFill/>
            <a:miter lim="800000"/>
            <a:headEnd/>
            <a:tailEnd/>
          </a:ln>
        </p:spPr>
        <p:txBody>
          <a:bodyPr>
            <a:spAutoFit/>
          </a:bodyPr>
          <a:lstStyle/>
          <a:p>
            <a:r>
              <a:rPr lang="it-IT" sz="4000">
                <a:solidFill>
                  <a:srgbClr val="FF0000"/>
                </a:solidFill>
                <a:latin typeface="Century Gothic" pitchFamily="34" charset="0"/>
              </a:rPr>
              <a:t>Pensando anche noi alle risorse naturali della Terra, proponiamo </a:t>
            </a: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type="body" idx="4294967295"/>
          </p:nvPr>
        </p:nvSpPr>
        <p:spPr>
          <a:xfrm>
            <a:off x="811213" y="722313"/>
            <a:ext cx="6586537" cy="5132387"/>
          </a:xfrm>
        </p:spPr>
        <p:txBody>
          <a:bodyPr rtlCol="0">
            <a:normAutofit fontScale="92500" lnSpcReduction="10000"/>
          </a:bodyPr>
          <a:lstStyle/>
          <a:p>
            <a:pPr marL="0" fontAlgn="auto">
              <a:spcAft>
                <a:spcPts val="0"/>
              </a:spcAft>
              <a:buFont typeface="Wingdings 3" charset="2"/>
              <a:buNone/>
              <a:defRPr/>
            </a:pPr>
            <a:endParaRPr lang="en-US" sz="1600" dirty="0" smtClean="0">
              <a:solidFill>
                <a:schemeClr val="tx1"/>
              </a:solidFill>
            </a:endParaRPr>
          </a:p>
          <a:p>
            <a:pPr marL="0" algn="ctr" fontAlgn="auto">
              <a:spcAft>
                <a:spcPts val="0"/>
              </a:spcAft>
              <a:buFont typeface="Wingdings 3" charset="2"/>
              <a:buNone/>
              <a:defRPr/>
            </a:pPr>
            <a:r>
              <a:rPr lang="en-US" sz="3500" dirty="0" smtClean="0">
                <a:solidFill>
                  <a:srgbClr val="C00000"/>
                </a:solidFill>
              </a:rPr>
              <a:t>IL SOLE</a:t>
            </a:r>
            <a:endParaRPr lang="en-US" sz="3500" dirty="0">
              <a:solidFill>
                <a:srgbClr val="C00000"/>
              </a:solidFill>
            </a:endParaRPr>
          </a:p>
          <a:p>
            <a:pPr marL="0" fontAlgn="auto">
              <a:spcAft>
                <a:spcPts val="0"/>
              </a:spcAft>
              <a:buFont typeface="Wingdings 3" charset="2"/>
              <a:buNone/>
              <a:defRPr/>
            </a:pPr>
            <a:r>
              <a:rPr lang="en-US" sz="1600" dirty="0" smtClean="0">
                <a:solidFill>
                  <a:schemeClr val="tx1"/>
                </a:solidFill>
              </a:rPr>
              <a:t>Come </a:t>
            </a:r>
            <a:r>
              <a:rPr lang="en-US" sz="1600" dirty="0" err="1">
                <a:solidFill>
                  <a:schemeClr val="tx1"/>
                </a:solidFill>
              </a:rPr>
              <a:t>sappiamo</a:t>
            </a:r>
            <a:r>
              <a:rPr lang="en-US" sz="1600" dirty="0">
                <a:solidFill>
                  <a:schemeClr val="tx1"/>
                </a:solidFill>
              </a:rPr>
              <a:t> </a:t>
            </a:r>
            <a:r>
              <a:rPr lang="en-US" sz="1600" b="1" dirty="0" err="1">
                <a:solidFill>
                  <a:schemeClr val="tx1"/>
                </a:solidFill>
              </a:rPr>
              <a:t>il</a:t>
            </a:r>
            <a:r>
              <a:rPr lang="en-US" sz="1600" b="1" dirty="0">
                <a:solidFill>
                  <a:schemeClr val="tx1"/>
                </a:solidFill>
              </a:rPr>
              <a:t> sole </a:t>
            </a:r>
            <a:r>
              <a:rPr lang="en-US" sz="1600" dirty="0" err="1">
                <a:solidFill>
                  <a:schemeClr val="tx1"/>
                </a:solidFill>
              </a:rPr>
              <a:t>emette</a:t>
            </a:r>
            <a:r>
              <a:rPr lang="en-US" sz="1600" dirty="0">
                <a:solidFill>
                  <a:schemeClr val="tx1"/>
                </a:solidFill>
              </a:rPr>
              <a:t> </a:t>
            </a:r>
            <a:r>
              <a:rPr lang="en-US" sz="1600" dirty="0" err="1">
                <a:solidFill>
                  <a:schemeClr val="tx1"/>
                </a:solidFill>
              </a:rPr>
              <a:t>delle</a:t>
            </a:r>
            <a:r>
              <a:rPr lang="en-US" sz="1600" dirty="0">
                <a:solidFill>
                  <a:schemeClr val="tx1"/>
                </a:solidFill>
              </a:rPr>
              <a:t> </a:t>
            </a:r>
            <a:r>
              <a:rPr lang="en-US" sz="1600" dirty="0" err="1">
                <a:solidFill>
                  <a:schemeClr val="tx1"/>
                </a:solidFill>
              </a:rPr>
              <a:t>radiazioni</a:t>
            </a:r>
            <a:r>
              <a:rPr lang="en-US" sz="1600" dirty="0">
                <a:solidFill>
                  <a:schemeClr val="tx1"/>
                </a:solidFill>
              </a:rPr>
              <a:t> </a:t>
            </a:r>
            <a:r>
              <a:rPr lang="en-US" sz="1600" dirty="0" smtClean="0">
                <a:solidFill>
                  <a:schemeClr val="tx1"/>
                </a:solidFill>
              </a:rPr>
              <a:t>molto </a:t>
            </a:r>
            <a:r>
              <a:rPr lang="en-US" sz="1600" dirty="0" err="1">
                <a:solidFill>
                  <a:schemeClr val="tx1"/>
                </a:solidFill>
              </a:rPr>
              <a:t>potenti</a:t>
            </a:r>
            <a:r>
              <a:rPr lang="en-US" sz="1600" dirty="0">
                <a:solidFill>
                  <a:schemeClr val="tx1"/>
                </a:solidFill>
              </a:rPr>
              <a:t> </a:t>
            </a:r>
            <a:r>
              <a:rPr lang="en-US" sz="1600" dirty="0" err="1">
                <a:solidFill>
                  <a:schemeClr val="tx1"/>
                </a:solidFill>
              </a:rPr>
              <a:t>che</a:t>
            </a:r>
            <a:r>
              <a:rPr lang="en-US" sz="1600" dirty="0">
                <a:solidFill>
                  <a:schemeClr val="tx1"/>
                </a:solidFill>
              </a:rPr>
              <a:t> </a:t>
            </a:r>
            <a:r>
              <a:rPr lang="en-US" sz="1600" dirty="0" err="1">
                <a:solidFill>
                  <a:schemeClr val="tx1"/>
                </a:solidFill>
              </a:rPr>
              <a:t>tutt'oggi</a:t>
            </a:r>
            <a:r>
              <a:rPr lang="en-US" sz="1600" dirty="0">
                <a:solidFill>
                  <a:schemeClr val="tx1"/>
                </a:solidFill>
              </a:rPr>
              <a:t> </a:t>
            </a:r>
            <a:r>
              <a:rPr lang="en-US" sz="1600" dirty="0" err="1">
                <a:solidFill>
                  <a:schemeClr val="tx1"/>
                </a:solidFill>
              </a:rPr>
              <a:t>vengono</a:t>
            </a:r>
            <a:r>
              <a:rPr lang="en-US" sz="1600" dirty="0">
                <a:solidFill>
                  <a:schemeClr val="tx1"/>
                </a:solidFill>
              </a:rPr>
              <a:t> </a:t>
            </a:r>
            <a:r>
              <a:rPr lang="en-US" sz="1600" dirty="0" err="1">
                <a:solidFill>
                  <a:schemeClr val="tx1"/>
                </a:solidFill>
              </a:rPr>
              <a:t>sfruttate</a:t>
            </a:r>
            <a:r>
              <a:rPr lang="en-US" sz="1600" dirty="0">
                <a:solidFill>
                  <a:schemeClr val="tx1"/>
                </a:solidFill>
              </a:rPr>
              <a:t> per la </a:t>
            </a:r>
            <a:r>
              <a:rPr lang="en-US" sz="1600" dirty="0" err="1">
                <a:solidFill>
                  <a:schemeClr val="tx1"/>
                </a:solidFill>
              </a:rPr>
              <a:t>produzione</a:t>
            </a:r>
            <a:r>
              <a:rPr lang="en-US" sz="1600" dirty="0">
                <a:solidFill>
                  <a:schemeClr val="tx1"/>
                </a:solidFill>
              </a:rPr>
              <a:t> di </a:t>
            </a:r>
            <a:r>
              <a:rPr lang="en-US" sz="1600" dirty="0" err="1">
                <a:solidFill>
                  <a:schemeClr val="tx1"/>
                </a:solidFill>
              </a:rPr>
              <a:t>energia</a:t>
            </a:r>
            <a:r>
              <a:rPr lang="en-US" sz="1600" dirty="0">
                <a:solidFill>
                  <a:schemeClr val="tx1"/>
                </a:solidFill>
              </a:rPr>
              <a:t> </a:t>
            </a:r>
            <a:r>
              <a:rPr lang="en-US" sz="1600" dirty="0" err="1">
                <a:solidFill>
                  <a:schemeClr val="tx1"/>
                </a:solidFill>
              </a:rPr>
              <a:t>attraverso</a:t>
            </a:r>
            <a:r>
              <a:rPr lang="en-US" sz="1600" dirty="0">
                <a:solidFill>
                  <a:schemeClr val="tx1"/>
                </a:solidFill>
              </a:rPr>
              <a:t> </a:t>
            </a:r>
            <a:r>
              <a:rPr lang="en-US" sz="1600" dirty="0" err="1">
                <a:solidFill>
                  <a:schemeClr val="tx1"/>
                </a:solidFill>
              </a:rPr>
              <a:t>i</a:t>
            </a:r>
            <a:r>
              <a:rPr lang="en-US" sz="1600" dirty="0">
                <a:solidFill>
                  <a:schemeClr val="tx1"/>
                </a:solidFill>
              </a:rPr>
              <a:t> </a:t>
            </a:r>
            <a:r>
              <a:rPr lang="en-US" sz="1600" dirty="0" err="1">
                <a:solidFill>
                  <a:schemeClr val="tx1"/>
                </a:solidFill>
              </a:rPr>
              <a:t>pannelli</a:t>
            </a:r>
            <a:r>
              <a:rPr lang="en-US" sz="1600" dirty="0">
                <a:solidFill>
                  <a:schemeClr val="tx1"/>
                </a:solidFill>
              </a:rPr>
              <a:t> </a:t>
            </a:r>
            <a:r>
              <a:rPr lang="en-US" sz="1600" dirty="0" err="1" smtClean="0">
                <a:solidFill>
                  <a:schemeClr val="tx1"/>
                </a:solidFill>
              </a:rPr>
              <a:t>fotovoltaici</a:t>
            </a:r>
            <a:r>
              <a:rPr lang="en-US" sz="1600" dirty="0" smtClean="0">
                <a:solidFill>
                  <a:schemeClr val="tx1"/>
                </a:solidFill>
              </a:rPr>
              <a:t>.</a:t>
            </a:r>
          </a:p>
          <a:p>
            <a:pPr marL="0" fontAlgn="auto">
              <a:spcAft>
                <a:spcPts val="0"/>
              </a:spcAft>
              <a:buFont typeface="Wingdings 3" charset="2"/>
              <a:buNone/>
              <a:defRPr/>
            </a:pPr>
            <a:r>
              <a:rPr lang="en-US" sz="1600" dirty="0" err="1">
                <a:solidFill>
                  <a:schemeClr val="tx1"/>
                </a:solidFill>
              </a:rPr>
              <a:t>D</a:t>
            </a:r>
            <a:r>
              <a:rPr lang="en-US" sz="1600" dirty="0" err="1" smtClean="0">
                <a:solidFill>
                  <a:schemeClr val="tx1"/>
                </a:solidFill>
              </a:rPr>
              <a:t>ati</a:t>
            </a:r>
            <a:r>
              <a:rPr lang="en-US" sz="1600" dirty="0" smtClean="0">
                <a:solidFill>
                  <a:schemeClr val="tx1"/>
                </a:solidFill>
              </a:rPr>
              <a:t> </a:t>
            </a:r>
            <a:r>
              <a:rPr lang="en-US" sz="1600" dirty="0" err="1">
                <a:solidFill>
                  <a:schemeClr val="tx1"/>
                </a:solidFill>
              </a:rPr>
              <a:t>gli</a:t>
            </a:r>
            <a:r>
              <a:rPr lang="en-US" sz="1600" dirty="0">
                <a:solidFill>
                  <a:schemeClr val="tx1"/>
                </a:solidFill>
              </a:rPr>
              <a:t> </a:t>
            </a:r>
            <a:r>
              <a:rPr lang="en-US" sz="1600" dirty="0" err="1">
                <a:solidFill>
                  <a:schemeClr val="tx1"/>
                </a:solidFill>
              </a:rPr>
              <a:t>svariati</a:t>
            </a:r>
            <a:r>
              <a:rPr lang="en-US" sz="1600" dirty="0">
                <a:solidFill>
                  <a:schemeClr val="tx1"/>
                </a:solidFill>
              </a:rPr>
              <a:t> </a:t>
            </a:r>
            <a:r>
              <a:rPr lang="en-US" sz="1600" dirty="0" err="1">
                <a:solidFill>
                  <a:schemeClr val="tx1"/>
                </a:solidFill>
              </a:rPr>
              <a:t>problemi</a:t>
            </a:r>
            <a:r>
              <a:rPr lang="en-US" sz="1600" dirty="0">
                <a:solidFill>
                  <a:schemeClr val="tx1"/>
                </a:solidFill>
              </a:rPr>
              <a:t> di </a:t>
            </a:r>
            <a:r>
              <a:rPr lang="en-US" sz="1600" dirty="0" err="1" smtClean="0">
                <a:solidFill>
                  <a:schemeClr val="tx1"/>
                </a:solidFill>
              </a:rPr>
              <a:t>sostenibilità</a:t>
            </a:r>
            <a:r>
              <a:rPr lang="en-US" sz="1600" dirty="0" smtClean="0">
                <a:solidFill>
                  <a:schemeClr val="tx1"/>
                </a:solidFill>
              </a:rPr>
              <a:t>,  </a:t>
            </a:r>
            <a:r>
              <a:rPr lang="en-US" sz="1600" dirty="0" err="1">
                <a:solidFill>
                  <a:schemeClr val="tx1"/>
                </a:solidFill>
              </a:rPr>
              <a:t>questa</a:t>
            </a:r>
            <a:r>
              <a:rPr lang="en-US" sz="1600" dirty="0">
                <a:solidFill>
                  <a:schemeClr val="tx1"/>
                </a:solidFill>
              </a:rPr>
              <a:t> </a:t>
            </a:r>
            <a:r>
              <a:rPr lang="en-US" sz="1600" dirty="0" err="1">
                <a:solidFill>
                  <a:schemeClr val="tx1"/>
                </a:solidFill>
              </a:rPr>
              <a:t>energia</a:t>
            </a:r>
            <a:r>
              <a:rPr lang="en-US" sz="1600" dirty="0">
                <a:solidFill>
                  <a:schemeClr val="tx1"/>
                </a:solidFill>
              </a:rPr>
              <a:t> </a:t>
            </a:r>
            <a:r>
              <a:rPr lang="en-US" sz="1600" dirty="0" err="1">
                <a:solidFill>
                  <a:schemeClr val="tx1"/>
                </a:solidFill>
              </a:rPr>
              <a:t>potrebbe</a:t>
            </a:r>
            <a:r>
              <a:rPr lang="en-US" sz="1600" dirty="0">
                <a:solidFill>
                  <a:schemeClr val="tx1"/>
                </a:solidFill>
              </a:rPr>
              <a:t> </a:t>
            </a:r>
            <a:r>
              <a:rPr lang="en-US" sz="1600" dirty="0" err="1">
                <a:solidFill>
                  <a:schemeClr val="tx1"/>
                </a:solidFill>
              </a:rPr>
              <a:t>essere</a:t>
            </a:r>
            <a:r>
              <a:rPr lang="en-US" sz="1600" dirty="0">
                <a:solidFill>
                  <a:schemeClr val="tx1"/>
                </a:solidFill>
              </a:rPr>
              <a:t> </a:t>
            </a:r>
            <a:r>
              <a:rPr lang="en-US" sz="1600" dirty="0" err="1">
                <a:solidFill>
                  <a:schemeClr val="tx1"/>
                </a:solidFill>
              </a:rPr>
              <a:t>usata</a:t>
            </a:r>
            <a:r>
              <a:rPr lang="en-US" sz="1600" dirty="0">
                <a:solidFill>
                  <a:schemeClr val="tx1"/>
                </a:solidFill>
              </a:rPr>
              <a:t> per </a:t>
            </a:r>
            <a:r>
              <a:rPr lang="en-US" sz="1600" dirty="0" err="1">
                <a:solidFill>
                  <a:schemeClr val="tx1"/>
                </a:solidFill>
              </a:rPr>
              <a:t>spostare</a:t>
            </a:r>
            <a:r>
              <a:rPr lang="en-US" sz="1600" dirty="0">
                <a:solidFill>
                  <a:schemeClr val="tx1"/>
                </a:solidFill>
              </a:rPr>
              <a:t> auto o </a:t>
            </a:r>
            <a:r>
              <a:rPr lang="en-US" sz="1600" dirty="0" err="1">
                <a:solidFill>
                  <a:schemeClr val="tx1"/>
                </a:solidFill>
              </a:rPr>
              <a:t>altri</a:t>
            </a:r>
            <a:r>
              <a:rPr lang="en-US" sz="1600" dirty="0">
                <a:solidFill>
                  <a:schemeClr val="tx1"/>
                </a:solidFill>
              </a:rPr>
              <a:t> </a:t>
            </a:r>
            <a:r>
              <a:rPr lang="en-US" sz="1600" dirty="0" err="1">
                <a:solidFill>
                  <a:schemeClr val="tx1"/>
                </a:solidFill>
              </a:rPr>
              <a:t>mezzi</a:t>
            </a:r>
            <a:r>
              <a:rPr lang="en-US" sz="1600" dirty="0">
                <a:solidFill>
                  <a:schemeClr val="tx1"/>
                </a:solidFill>
              </a:rPr>
              <a:t> di </a:t>
            </a:r>
            <a:r>
              <a:rPr lang="en-US" sz="1600" dirty="0" err="1">
                <a:solidFill>
                  <a:schemeClr val="tx1"/>
                </a:solidFill>
              </a:rPr>
              <a:t>trasporto</a:t>
            </a:r>
            <a:r>
              <a:rPr lang="en-US" sz="1600" dirty="0">
                <a:solidFill>
                  <a:schemeClr val="tx1"/>
                </a:solidFill>
              </a:rPr>
              <a:t>.</a:t>
            </a:r>
          </a:p>
          <a:p>
            <a:pPr marL="0" algn="ctr" fontAlgn="auto">
              <a:spcAft>
                <a:spcPts val="0"/>
              </a:spcAft>
              <a:buFont typeface="Wingdings 3" charset="2"/>
              <a:buNone/>
              <a:defRPr/>
            </a:pPr>
            <a:endParaRPr lang="en-US" sz="4000" dirty="0" smtClean="0">
              <a:solidFill>
                <a:srgbClr val="C00000"/>
              </a:solidFill>
            </a:endParaRPr>
          </a:p>
          <a:p>
            <a:pPr marL="0" algn="ctr" fontAlgn="auto">
              <a:spcAft>
                <a:spcPts val="0"/>
              </a:spcAft>
              <a:buFont typeface="Wingdings 3" charset="2"/>
              <a:buNone/>
              <a:defRPr/>
            </a:pPr>
            <a:r>
              <a:rPr lang="en-US" sz="4000" dirty="0" smtClean="0">
                <a:solidFill>
                  <a:srgbClr val="C00000"/>
                </a:solidFill>
              </a:rPr>
              <a:t>APOLLO</a:t>
            </a:r>
            <a:endParaRPr lang="en-US" sz="4000" dirty="0">
              <a:solidFill>
                <a:srgbClr val="C00000"/>
              </a:solidFill>
            </a:endParaRPr>
          </a:p>
          <a:p>
            <a:pPr marL="0" fontAlgn="auto">
              <a:spcAft>
                <a:spcPts val="0"/>
              </a:spcAft>
              <a:buFont typeface="Wingdings 3" charset="2"/>
              <a:buNone/>
              <a:defRPr/>
            </a:pPr>
            <a:r>
              <a:rPr lang="en-US" sz="1600" dirty="0" err="1">
                <a:solidFill>
                  <a:schemeClr val="tx1"/>
                </a:solidFill>
              </a:rPr>
              <a:t>Già</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sta</a:t>
            </a:r>
            <a:r>
              <a:rPr lang="en-US" sz="1600" dirty="0">
                <a:solidFill>
                  <a:schemeClr val="tx1"/>
                </a:solidFill>
              </a:rPr>
              <a:t> </a:t>
            </a:r>
            <a:r>
              <a:rPr lang="en-US" sz="1600" dirty="0" err="1">
                <a:solidFill>
                  <a:schemeClr val="tx1"/>
                </a:solidFill>
              </a:rPr>
              <a:t>elaborando</a:t>
            </a:r>
            <a:r>
              <a:rPr lang="en-US" sz="1600" dirty="0">
                <a:solidFill>
                  <a:schemeClr val="tx1"/>
                </a:solidFill>
              </a:rPr>
              <a:t> </a:t>
            </a:r>
            <a:r>
              <a:rPr lang="en-US" sz="1600" dirty="0" err="1">
                <a:solidFill>
                  <a:schemeClr val="tx1"/>
                </a:solidFill>
              </a:rPr>
              <a:t>una</a:t>
            </a:r>
            <a:r>
              <a:rPr lang="en-US" sz="1600" dirty="0">
                <a:solidFill>
                  <a:schemeClr val="tx1"/>
                </a:solidFill>
              </a:rPr>
              <a:t> simile idea </a:t>
            </a:r>
            <a:r>
              <a:rPr lang="en-US" sz="1600" dirty="0" err="1">
                <a:solidFill>
                  <a:schemeClr val="tx1"/>
                </a:solidFill>
              </a:rPr>
              <a:t>che</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basa</a:t>
            </a:r>
            <a:r>
              <a:rPr lang="en-US" sz="1600" dirty="0">
                <a:solidFill>
                  <a:schemeClr val="tx1"/>
                </a:solidFill>
              </a:rPr>
              <a:t> </a:t>
            </a:r>
            <a:r>
              <a:rPr lang="en-US" sz="1600" dirty="0" err="1">
                <a:solidFill>
                  <a:schemeClr val="tx1"/>
                </a:solidFill>
              </a:rPr>
              <a:t>sullo</a:t>
            </a:r>
            <a:r>
              <a:rPr lang="en-US" sz="1600" dirty="0">
                <a:solidFill>
                  <a:schemeClr val="tx1"/>
                </a:solidFill>
              </a:rPr>
              <a:t> </a:t>
            </a:r>
            <a:r>
              <a:rPr lang="en-US" sz="1600" dirty="0" err="1">
                <a:solidFill>
                  <a:schemeClr val="tx1"/>
                </a:solidFill>
              </a:rPr>
              <a:t>sfruttamento</a:t>
            </a:r>
            <a:r>
              <a:rPr lang="en-US" sz="1600" dirty="0">
                <a:solidFill>
                  <a:schemeClr val="tx1"/>
                </a:solidFill>
              </a:rPr>
              <a:t> </a:t>
            </a:r>
            <a:r>
              <a:rPr lang="en-US" sz="1600" dirty="0" err="1">
                <a:solidFill>
                  <a:schemeClr val="tx1"/>
                </a:solidFill>
              </a:rPr>
              <a:t>delle</a:t>
            </a:r>
            <a:r>
              <a:rPr lang="en-US" sz="1600" dirty="0">
                <a:solidFill>
                  <a:schemeClr val="tx1"/>
                </a:solidFill>
              </a:rPr>
              <a:t> </a:t>
            </a:r>
            <a:r>
              <a:rPr lang="en-US" sz="1600" dirty="0" err="1">
                <a:solidFill>
                  <a:schemeClr val="tx1"/>
                </a:solidFill>
              </a:rPr>
              <a:t>radiazioni</a:t>
            </a:r>
            <a:r>
              <a:rPr lang="en-US" sz="1600" dirty="0">
                <a:solidFill>
                  <a:schemeClr val="tx1"/>
                </a:solidFill>
              </a:rPr>
              <a:t> </a:t>
            </a:r>
            <a:r>
              <a:rPr lang="en-US" sz="1600" dirty="0" err="1">
                <a:solidFill>
                  <a:schemeClr val="tx1"/>
                </a:solidFill>
              </a:rPr>
              <a:t>solari</a:t>
            </a:r>
            <a:r>
              <a:rPr lang="en-US" sz="1600" dirty="0">
                <a:solidFill>
                  <a:schemeClr val="tx1"/>
                </a:solidFill>
              </a:rPr>
              <a:t> </a:t>
            </a:r>
            <a:r>
              <a:rPr lang="en-US" sz="1600" dirty="0" err="1">
                <a:solidFill>
                  <a:schemeClr val="tx1"/>
                </a:solidFill>
              </a:rPr>
              <a:t>posizionando</a:t>
            </a:r>
            <a:r>
              <a:rPr lang="en-US" sz="1600" dirty="0">
                <a:solidFill>
                  <a:schemeClr val="tx1"/>
                </a:solidFill>
              </a:rPr>
              <a:t> </a:t>
            </a:r>
            <a:r>
              <a:rPr lang="en-US" sz="1600" dirty="0" err="1">
                <a:solidFill>
                  <a:schemeClr val="tx1"/>
                </a:solidFill>
              </a:rPr>
              <a:t>pannelli</a:t>
            </a:r>
            <a:r>
              <a:rPr lang="en-US" sz="1600" dirty="0">
                <a:solidFill>
                  <a:schemeClr val="tx1"/>
                </a:solidFill>
              </a:rPr>
              <a:t> </a:t>
            </a:r>
            <a:r>
              <a:rPr lang="en-US" sz="1600" dirty="0" err="1">
                <a:solidFill>
                  <a:schemeClr val="tx1"/>
                </a:solidFill>
              </a:rPr>
              <a:t>fotovoltaici</a:t>
            </a:r>
            <a:r>
              <a:rPr lang="en-US" sz="1600" dirty="0">
                <a:solidFill>
                  <a:schemeClr val="tx1"/>
                </a:solidFill>
              </a:rPr>
              <a:t> </a:t>
            </a:r>
            <a:r>
              <a:rPr lang="en-US" sz="1600" dirty="0" err="1" smtClean="0">
                <a:solidFill>
                  <a:schemeClr val="tx1"/>
                </a:solidFill>
              </a:rPr>
              <a:t>sul</a:t>
            </a:r>
            <a:r>
              <a:rPr lang="en-US" sz="1600" dirty="0" smtClean="0">
                <a:solidFill>
                  <a:schemeClr val="tx1"/>
                </a:solidFill>
              </a:rPr>
              <a:t> </a:t>
            </a:r>
            <a:r>
              <a:rPr lang="en-US" sz="1600" dirty="0" err="1">
                <a:solidFill>
                  <a:schemeClr val="tx1"/>
                </a:solidFill>
              </a:rPr>
              <a:t>tetto</a:t>
            </a:r>
            <a:r>
              <a:rPr lang="en-US" sz="1600" dirty="0">
                <a:solidFill>
                  <a:schemeClr val="tx1"/>
                </a:solidFill>
              </a:rPr>
              <a:t> di </a:t>
            </a:r>
            <a:r>
              <a:rPr lang="en-US" sz="1600" dirty="0" err="1">
                <a:solidFill>
                  <a:schemeClr val="tx1"/>
                </a:solidFill>
              </a:rPr>
              <a:t>un'auto</a:t>
            </a:r>
            <a:r>
              <a:rPr lang="en-US" sz="1600" dirty="0">
                <a:solidFill>
                  <a:schemeClr val="tx1"/>
                </a:solidFill>
              </a:rPr>
              <a:t>. Secondo </a:t>
            </a:r>
            <a:r>
              <a:rPr lang="en-US" sz="1600" dirty="0" err="1">
                <a:solidFill>
                  <a:schemeClr val="tx1"/>
                </a:solidFill>
              </a:rPr>
              <a:t>alcuni</a:t>
            </a:r>
            <a:r>
              <a:rPr lang="en-US" sz="1600" dirty="0">
                <a:solidFill>
                  <a:schemeClr val="tx1"/>
                </a:solidFill>
              </a:rPr>
              <a:t> </a:t>
            </a:r>
            <a:r>
              <a:rPr lang="en-US" sz="1600" dirty="0" err="1">
                <a:solidFill>
                  <a:schemeClr val="tx1"/>
                </a:solidFill>
              </a:rPr>
              <a:t>studi</a:t>
            </a:r>
            <a:r>
              <a:rPr lang="en-US" sz="1600" dirty="0">
                <a:solidFill>
                  <a:schemeClr val="tx1"/>
                </a:solidFill>
              </a:rPr>
              <a:t> </a:t>
            </a:r>
            <a:r>
              <a:rPr lang="en-US" sz="1600" dirty="0" err="1">
                <a:solidFill>
                  <a:schemeClr val="tx1"/>
                </a:solidFill>
              </a:rPr>
              <a:t>un'auto</a:t>
            </a:r>
            <a:r>
              <a:rPr lang="en-US" sz="1600" dirty="0">
                <a:solidFill>
                  <a:schemeClr val="tx1"/>
                </a:solidFill>
              </a:rPr>
              <a:t> di </a:t>
            </a:r>
            <a:r>
              <a:rPr lang="en-US" sz="1600" dirty="0" err="1">
                <a:solidFill>
                  <a:schemeClr val="tx1"/>
                </a:solidFill>
              </a:rPr>
              <a:t>questo</a:t>
            </a:r>
            <a:r>
              <a:rPr lang="en-US" sz="1600" dirty="0">
                <a:solidFill>
                  <a:schemeClr val="tx1"/>
                </a:solidFill>
              </a:rPr>
              <a:t> </a:t>
            </a:r>
            <a:r>
              <a:rPr lang="en-US" sz="1600" dirty="0" err="1">
                <a:solidFill>
                  <a:schemeClr val="tx1"/>
                </a:solidFill>
              </a:rPr>
              <a:t>genere</a:t>
            </a:r>
            <a:r>
              <a:rPr lang="en-US" sz="1600" dirty="0">
                <a:solidFill>
                  <a:schemeClr val="tx1"/>
                </a:solidFill>
              </a:rPr>
              <a:t> di </a:t>
            </a:r>
            <a:r>
              <a:rPr lang="en-US" sz="1600" dirty="0" err="1">
                <a:solidFill>
                  <a:schemeClr val="tx1"/>
                </a:solidFill>
              </a:rPr>
              <a:t>giorno</a:t>
            </a:r>
            <a:r>
              <a:rPr lang="en-US" sz="1600" dirty="0">
                <a:solidFill>
                  <a:schemeClr val="tx1"/>
                </a:solidFill>
              </a:rPr>
              <a:t> </a:t>
            </a:r>
            <a:r>
              <a:rPr lang="en-US" sz="1600" dirty="0" err="1">
                <a:solidFill>
                  <a:schemeClr val="tx1"/>
                </a:solidFill>
              </a:rPr>
              <a:t>può</a:t>
            </a:r>
            <a:r>
              <a:rPr lang="en-US" sz="1600" dirty="0">
                <a:solidFill>
                  <a:schemeClr val="tx1"/>
                </a:solidFill>
              </a:rPr>
              <a:t> </a:t>
            </a:r>
            <a:r>
              <a:rPr lang="en-US" sz="1600" dirty="0" err="1">
                <a:solidFill>
                  <a:schemeClr val="tx1"/>
                </a:solidFill>
              </a:rPr>
              <a:t>percorrere</a:t>
            </a:r>
            <a:r>
              <a:rPr lang="en-US" sz="1600" dirty="0">
                <a:solidFill>
                  <a:schemeClr val="tx1"/>
                </a:solidFill>
              </a:rPr>
              <a:t> 780 km </a:t>
            </a:r>
            <a:r>
              <a:rPr lang="en-US" sz="1600" dirty="0" err="1">
                <a:solidFill>
                  <a:schemeClr val="tx1"/>
                </a:solidFill>
              </a:rPr>
              <a:t>mentre</a:t>
            </a:r>
            <a:r>
              <a:rPr lang="en-US" sz="1600" dirty="0">
                <a:solidFill>
                  <a:schemeClr val="tx1"/>
                </a:solidFill>
              </a:rPr>
              <a:t> di </a:t>
            </a:r>
            <a:r>
              <a:rPr lang="en-US" sz="1600" dirty="0" err="1">
                <a:solidFill>
                  <a:schemeClr val="tx1"/>
                </a:solidFill>
              </a:rPr>
              <a:t>notte</a:t>
            </a:r>
            <a:r>
              <a:rPr lang="en-US" sz="1600" dirty="0">
                <a:solidFill>
                  <a:schemeClr val="tx1"/>
                </a:solidFill>
              </a:rPr>
              <a:t> 430 km e </a:t>
            </a:r>
            <a:r>
              <a:rPr lang="en-US" sz="1600" dirty="0" err="1">
                <a:solidFill>
                  <a:schemeClr val="tx1"/>
                </a:solidFill>
              </a:rPr>
              <a:t>può</a:t>
            </a:r>
            <a:r>
              <a:rPr lang="en-US" sz="1600" dirty="0">
                <a:solidFill>
                  <a:schemeClr val="tx1"/>
                </a:solidFill>
              </a:rPr>
              <a:t> </a:t>
            </a:r>
            <a:r>
              <a:rPr lang="en-US" sz="1600" dirty="0" err="1">
                <a:solidFill>
                  <a:schemeClr val="tx1"/>
                </a:solidFill>
              </a:rPr>
              <a:t>raggiungere</a:t>
            </a:r>
            <a:r>
              <a:rPr lang="en-US" sz="1600" dirty="0">
                <a:solidFill>
                  <a:schemeClr val="tx1"/>
                </a:solidFill>
              </a:rPr>
              <a:t> la </a:t>
            </a:r>
            <a:r>
              <a:rPr lang="en-US" sz="1600" dirty="0" err="1">
                <a:solidFill>
                  <a:schemeClr val="tx1"/>
                </a:solidFill>
              </a:rPr>
              <a:t>velocità</a:t>
            </a:r>
            <a:r>
              <a:rPr lang="en-US" sz="1600" dirty="0">
                <a:solidFill>
                  <a:schemeClr val="tx1"/>
                </a:solidFill>
              </a:rPr>
              <a:t> di 120 </a:t>
            </a:r>
            <a:r>
              <a:rPr lang="en-US" sz="1600" dirty="0" smtClean="0">
                <a:solidFill>
                  <a:schemeClr val="tx1"/>
                </a:solidFill>
              </a:rPr>
              <a:t>km/h.  </a:t>
            </a:r>
            <a:r>
              <a:rPr lang="en-US" sz="1600" dirty="0" err="1">
                <a:solidFill>
                  <a:schemeClr val="tx1"/>
                </a:solidFill>
              </a:rPr>
              <a:t>O</a:t>
            </a:r>
            <a:r>
              <a:rPr lang="en-US" sz="1600" dirty="0" err="1" smtClean="0">
                <a:solidFill>
                  <a:schemeClr val="tx1"/>
                </a:solidFill>
              </a:rPr>
              <a:t>vviamente</a:t>
            </a:r>
            <a:r>
              <a:rPr lang="en-US" sz="1600" dirty="0" smtClean="0">
                <a:solidFill>
                  <a:schemeClr val="tx1"/>
                </a:solidFill>
              </a:rPr>
              <a:t> </a:t>
            </a:r>
            <a:r>
              <a:rPr lang="en-US" sz="1600" dirty="0" err="1">
                <a:solidFill>
                  <a:schemeClr val="tx1"/>
                </a:solidFill>
              </a:rPr>
              <a:t>quest'idea</a:t>
            </a:r>
            <a:r>
              <a:rPr lang="en-US" sz="1600" dirty="0">
                <a:solidFill>
                  <a:schemeClr val="tx1"/>
                </a:solidFill>
              </a:rPr>
              <a:t> </a:t>
            </a:r>
            <a:r>
              <a:rPr lang="en-US" sz="1600" dirty="0" err="1">
                <a:solidFill>
                  <a:schemeClr val="tx1"/>
                </a:solidFill>
              </a:rPr>
              <a:t>va</a:t>
            </a:r>
            <a:r>
              <a:rPr lang="en-US" sz="1600" dirty="0">
                <a:solidFill>
                  <a:schemeClr val="tx1"/>
                </a:solidFill>
              </a:rPr>
              <a:t> </a:t>
            </a:r>
            <a:r>
              <a:rPr lang="en-US" sz="1600" dirty="0" err="1">
                <a:solidFill>
                  <a:schemeClr val="tx1"/>
                </a:solidFill>
              </a:rPr>
              <a:t>perfezionata</a:t>
            </a:r>
            <a:r>
              <a:rPr lang="en-US" sz="1600" dirty="0">
                <a:solidFill>
                  <a:schemeClr val="tx1"/>
                </a:solidFill>
              </a:rPr>
              <a:t> ma </a:t>
            </a:r>
            <a:r>
              <a:rPr lang="en-US" sz="1600" dirty="0" err="1">
                <a:solidFill>
                  <a:schemeClr val="tx1"/>
                </a:solidFill>
              </a:rPr>
              <a:t>potrebbe</a:t>
            </a:r>
            <a:r>
              <a:rPr lang="en-US" sz="1600" dirty="0">
                <a:solidFill>
                  <a:schemeClr val="tx1"/>
                </a:solidFill>
              </a:rPr>
              <a:t> </a:t>
            </a:r>
            <a:r>
              <a:rPr lang="en-US" sz="1600" dirty="0" err="1">
                <a:solidFill>
                  <a:schemeClr val="tx1"/>
                </a:solidFill>
              </a:rPr>
              <a:t>essere</a:t>
            </a:r>
            <a:r>
              <a:rPr lang="en-US" sz="1600" dirty="0">
                <a:solidFill>
                  <a:schemeClr val="tx1"/>
                </a:solidFill>
              </a:rPr>
              <a:t> un </a:t>
            </a:r>
            <a:r>
              <a:rPr lang="en-US" sz="1600" dirty="0" err="1">
                <a:solidFill>
                  <a:schemeClr val="tx1"/>
                </a:solidFill>
              </a:rPr>
              <a:t>prototipo</a:t>
            </a:r>
            <a:r>
              <a:rPr lang="en-US" sz="1600" dirty="0">
                <a:solidFill>
                  <a:schemeClr val="tx1"/>
                </a:solidFill>
              </a:rPr>
              <a:t> per </a:t>
            </a:r>
            <a:r>
              <a:rPr lang="en-US" sz="1600" dirty="0" err="1">
                <a:solidFill>
                  <a:schemeClr val="tx1"/>
                </a:solidFill>
              </a:rPr>
              <a:t>una</a:t>
            </a:r>
            <a:r>
              <a:rPr lang="en-US" sz="1600" dirty="0">
                <a:solidFill>
                  <a:schemeClr val="tx1"/>
                </a:solidFill>
              </a:rPr>
              <a:t> </a:t>
            </a:r>
            <a:r>
              <a:rPr lang="en-US" sz="1600" dirty="0" err="1">
                <a:solidFill>
                  <a:schemeClr val="tx1"/>
                </a:solidFill>
              </a:rPr>
              <a:t>futura</a:t>
            </a:r>
            <a:r>
              <a:rPr lang="en-US" sz="1600" dirty="0">
                <a:solidFill>
                  <a:schemeClr val="tx1"/>
                </a:solidFill>
              </a:rPr>
              <a:t> auto </a:t>
            </a:r>
            <a:r>
              <a:rPr lang="en-US" sz="1600" dirty="0" err="1">
                <a:solidFill>
                  <a:schemeClr val="tx1"/>
                </a:solidFill>
              </a:rPr>
              <a:t>che</a:t>
            </a:r>
            <a:r>
              <a:rPr lang="en-US" sz="1600" dirty="0">
                <a:solidFill>
                  <a:schemeClr val="tx1"/>
                </a:solidFill>
              </a:rPr>
              <a:t> non </a:t>
            </a:r>
            <a:r>
              <a:rPr lang="en-US" sz="1600" dirty="0" err="1">
                <a:solidFill>
                  <a:schemeClr val="tx1"/>
                </a:solidFill>
              </a:rPr>
              <a:t>inquina</a:t>
            </a:r>
            <a:r>
              <a:rPr lang="en-US" sz="1600" dirty="0">
                <a:solidFill>
                  <a:schemeClr val="tx1"/>
                </a:solidFill>
              </a:rPr>
              <a:t>.</a:t>
            </a:r>
          </a:p>
        </p:txBody>
      </p:sp>
      <p:pic>
        <p:nvPicPr>
          <p:cNvPr id="62466" name="Picture 3"/>
          <p:cNvPicPr>
            <a:picLocks noChangeAspect="1"/>
          </p:cNvPicPr>
          <p:nvPr/>
        </p:nvPicPr>
        <p:blipFill>
          <a:blip r:embed="rId3"/>
          <a:srcRect/>
          <a:stretch>
            <a:fillRect/>
          </a:stretch>
        </p:blipFill>
        <p:spPr bwMode="auto">
          <a:xfrm>
            <a:off x="7850188" y="1325563"/>
            <a:ext cx="1951037" cy="1712912"/>
          </a:xfrm>
          <a:prstGeom prst="rect">
            <a:avLst/>
          </a:prstGeom>
          <a:noFill/>
          <a:ln w="9525">
            <a:noFill/>
            <a:miter lim="800000"/>
            <a:headEnd/>
            <a:tailEnd/>
          </a:ln>
        </p:spPr>
      </p:pic>
      <p:pic>
        <p:nvPicPr>
          <p:cNvPr id="62467" name="Picture 4"/>
          <p:cNvPicPr>
            <a:picLocks noChangeAspect="1"/>
          </p:cNvPicPr>
          <p:nvPr/>
        </p:nvPicPr>
        <p:blipFill>
          <a:blip r:embed="rId4"/>
          <a:srcRect/>
          <a:stretch>
            <a:fillRect/>
          </a:stretch>
        </p:blipFill>
        <p:spPr bwMode="auto">
          <a:xfrm>
            <a:off x="7591425" y="3911600"/>
            <a:ext cx="2732088" cy="16668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Content Placeholder 3"/>
          <p:cNvSpPr>
            <a:spLocks noGrp="1"/>
          </p:cNvSpPr>
          <p:nvPr>
            <p:ph type="body" idx="4294967295"/>
          </p:nvPr>
        </p:nvSpPr>
        <p:spPr>
          <a:xfrm>
            <a:off x="638175" y="763588"/>
            <a:ext cx="6219825" cy="5524500"/>
          </a:xfrm>
        </p:spPr>
        <p:txBody>
          <a:bodyPr/>
          <a:lstStyle/>
          <a:p>
            <a:pPr marL="0" algn="ctr">
              <a:buFont typeface="Wingdings 3" pitchFamily="18" charset="2"/>
              <a:buNone/>
            </a:pPr>
            <a:r>
              <a:rPr lang="en-US" sz="2800" smtClean="0">
                <a:solidFill>
                  <a:srgbClr val="0070C0"/>
                </a:solidFill>
              </a:rPr>
              <a:t>IL VENTO</a:t>
            </a:r>
          </a:p>
          <a:p>
            <a:pPr marL="0">
              <a:buFont typeface="Wingdings 3" pitchFamily="18" charset="2"/>
              <a:buNone/>
            </a:pPr>
            <a:r>
              <a:rPr lang="en-US" sz="1600" smtClean="0">
                <a:solidFill>
                  <a:schemeClr val="tx1"/>
                </a:solidFill>
              </a:rPr>
              <a:t>L'energia eolica è l'energia del vento.</a:t>
            </a:r>
          </a:p>
          <a:p>
            <a:pPr marL="0">
              <a:buFont typeface="Wingdings 3" pitchFamily="18" charset="2"/>
              <a:buNone/>
            </a:pPr>
            <a:r>
              <a:rPr lang="en-US" sz="1600" smtClean="0">
                <a:solidFill>
                  <a:schemeClr val="tx1"/>
                </a:solidFill>
              </a:rPr>
              <a:t>E' possibile sfruttare questa energia per la produzione di energia elettrica. Questa potrebbe essere usata per far muovere mezzi di trasporto terrestri .</a:t>
            </a:r>
          </a:p>
          <a:p>
            <a:pPr marL="0" algn="ctr">
              <a:buFont typeface="Wingdings 3" pitchFamily="18" charset="2"/>
              <a:buNone/>
            </a:pPr>
            <a:endParaRPr lang="en-US" sz="3600" smtClean="0">
              <a:solidFill>
                <a:srgbClr val="0070C0"/>
              </a:solidFill>
            </a:endParaRPr>
          </a:p>
          <a:p>
            <a:pPr marL="0" algn="ctr">
              <a:buFont typeface="Wingdings 3" pitchFamily="18" charset="2"/>
              <a:buNone/>
            </a:pPr>
            <a:r>
              <a:rPr lang="en-US" sz="3600" smtClean="0">
                <a:solidFill>
                  <a:srgbClr val="0070C0"/>
                </a:solidFill>
              </a:rPr>
              <a:t>EOLO</a:t>
            </a:r>
          </a:p>
          <a:p>
            <a:pPr marL="0">
              <a:buFont typeface="Wingdings 3" pitchFamily="18" charset="2"/>
              <a:buNone/>
            </a:pPr>
            <a:r>
              <a:rPr lang="en-US" sz="1600" smtClean="0">
                <a:solidFill>
                  <a:schemeClr val="tx1"/>
                </a:solidFill>
              </a:rPr>
              <a:t>Per esempio si potrebbero posizionare delle </a:t>
            </a:r>
            <a:r>
              <a:rPr lang="en-US" sz="1600" b="1" smtClean="0">
                <a:solidFill>
                  <a:schemeClr val="tx1"/>
                </a:solidFill>
              </a:rPr>
              <a:t>pale eoliche</a:t>
            </a:r>
            <a:r>
              <a:rPr lang="en-US" sz="1600" smtClean="0">
                <a:solidFill>
                  <a:schemeClr val="tx1"/>
                </a:solidFill>
              </a:rPr>
              <a:t>, logicamente di piccole dimensioni, </a:t>
            </a:r>
            <a:r>
              <a:rPr lang="en-US" sz="1600" b="1" smtClean="0">
                <a:solidFill>
                  <a:schemeClr val="tx1"/>
                </a:solidFill>
              </a:rPr>
              <a:t>lungo i percorsi stradali</a:t>
            </a:r>
            <a:r>
              <a:rPr lang="en-US" sz="1600" smtClean="0">
                <a:solidFill>
                  <a:schemeClr val="tx1"/>
                </a:solidFill>
              </a:rPr>
              <a:t>. Queste potrebbero essere dei “distributori” di energia per le macchine elettriche. La stessa cosa si potrebbe fare per le ferrovie, i tram e la metro. </a:t>
            </a:r>
          </a:p>
        </p:txBody>
      </p:sp>
      <p:pic>
        <p:nvPicPr>
          <p:cNvPr id="64514" name="Content Placeholder 5"/>
          <p:cNvPicPr>
            <a:picLocks noChangeAspect="1"/>
          </p:cNvPicPr>
          <p:nvPr/>
        </p:nvPicPr>
        <p:blipFill>
          <a:blip r:embed="rId3"/>
          <a:srcRect/>
          <a:stretch>
            <a:fillRect/>
          </a:stretch>
        </p:blipFill>
        <p:spPr bwMode="auto">
          <a:xfrm>
            <a:off x="6858000" y="763588"/>
            <a:ext cx="3197225" cy="2011362"/>
          </a:xfrm>
          <a:prstGeom prst="rect">
            <a:avLst/>
          </a:prstGeom>
          <a:noFill/>
          <a:ln w="9525">
            <a:noFill/>
            <a:miter lim="800000"/>
            <a:headEnd/>
            <a:tailEnd/>
          </a:ln>
        </p:spPr>
      </p:pic>
      <p:pic>
        <p:nvPicPr>
          <p:cNvPr id="64515" name="Picture 6"/>
          <p:cNvPicPr>
            <a:picLocks noChangeAspect="1"/>
          </p:cNvPicPr>
          <p:nvPr/>
        </p:nvPicPr>
        <p:blipFill>
          <a:blip r:embed="rId4"/>
          <a:srcRect/>
          <a:stretch>
            <a:fillRect/>
          </a:stretch>
        </p:blipFill>
        <p:spPr bwMode="auto">
          <a:xfrm>
            <a:off x="6858000" y="3502025"/>
            <a:ext cx="3570288" cy="2376488"/>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p:cNvSpPr txBox="1">
            <a:spLocks noGrp="1"/>
          </p:cNvSpPr>
          <p:nvPr>
            <p:ph type="body" idx="4294967295"/>
          </p:nvPr>
        </p:nvSpPr>
        <p:spPr>
          <a:xfrm>
            <a:off x="401638" y="733425"/>
            <a:ext cx="6842125" cy="5521325"/>
          </a:xfrm>
        </p:spPr>
        <p:txBody>
          <a:bodyPr rtlCol="0">
            <a:normAutofit lnSpcReduction="10000"/>
          </a:bodyPr>
          <a:lstStyle/>
          <a:p>
            <a:pPr marL="0" fontAlgn="auto">
              <a:spcAft>
                <a:spcPts val="0"/>
              </a:spcAft>
              <a:buFont typeface="Wingdings 3" charset="2"/>
              <a:buNone/>
              <a:defRPr/>
            </a:pPr>
            <a:endParaRPr lang="en-US" sz="1600" dirty="0" smtClean="0">
              <a:solidFill>
                <a:schemeClr val="tx1"/>
              </a:solidFill>
            </a:endParaRPr>
          </a:p>
          <a:p>
            <a:pPr marL="0" algn="ctr" fontAlgn="auto">
              <a:spcAft>
                <a:spcPts val="0"/>
              </a:spcAft>
              <a:buFont typeface="Wingdings 3" charset="2"/>
              <a:buNone/>
              <a:defRPr/>
            </a:pPr>
            <a:r>
              <a:rPr lang="en-US" sz="3900" dirty="0" smtClean="0">
                <a:solidFill>
                  <a:srgbClr val="7030A0"/>
                </a:solidFill>
              </a:rPr>
              <a:t>L’ERBA ELEFANTINA</a:t>
            </a:r>
            <a:endParaRPr lang="en-US" sz="3900" dirty="0">
              <a:solidFill>
                <a:srgbClr val="7030A0"/>
              </a:solidFill>
            </a:endParaRPr>
          </a:p>
          <a:p>
            <a:pPr marL="0" fontAlgn="auto">
              <a:spcAft>
                <a:spcPts val="0"/>
              </a:spcAft>
              <a:buFont typeface="Wingdings 3" charset="2"/>
              <a:buNone/>
              <a:defRPr/>
            </a:pPr>
            <a:endParaRPr lang="en-US" sz="1600" dirty="0" smtClean="0">
              <a:solidFill>
                <a:schemeClr val="tx1"/>
              </a:solidFill>
            </a:endParaRPr>
          </a:p>
          <a:p>
            <a:pPr marL="0" fontAlgn="auto">
              <a:spcAft>
                <a:spcPts val="0"/>
              </a:spcAft>
              <a:buFont typeface="Wingdings 3" charset="2"/>
              <a:buNone/>
              <a:defRPr/>
            </a:pPr>
            <a:r>
              <a:rPr lang="en-US" sz="1600" dirty="0" err="1" smtClean="0">
                <a:solidFill>
                  <a:schemeClr val="tx1"/>
                </a:solidFill>
              </a:rPr>
              <a:t>L'erba</a:t>
            </a:r>
            <a:r>
              <a:rPr lang="en-US" sz="1600" dirty="0" smtClean="0">
                <a:solidFill>
                  <a:schemeClr val="tx1"/>
                </a:solidFill>
              </a:rPr>
              <a:t> </a:t>
            </a:r>
            <a:r>
              <a:rPr lang="en-US" sz="1600" dirty="0" err="1">
                <a:solidFill>
                  <a:schemeClr val="tx1"/>
                </a:solidFill>
              </a:rPr>
              <a:t>elefantina</a:t>
            </a:r>
            <a:r>
              <a:rPr lang="en-US" sz="1600" dirty="0">
                <a:solidFill>
                  <a:schemeClr val="tx1"/>
                </a:solidFill>
              </a:rPr>
              <a:t> è </a:t>
            </a:r>
            <a:r>
              <a:rPr lang="en-US" sz="1600" dirty="0" err="1">
                <a:solidFill>
                  <a:schemeClr val="tx1"/>
                </a:solidFill>
              </a:rPr>
              <a:t>una</a:t>
            </a:r>
            <a:r>
              <a:rPr lang="en-US" sz="1600" dirty="0">
                <a:solidFill>
                  <a:schemeClr val="tx1"/>
                </a:solidFill>
              </a:rPr>
              <a:t> </a:t>
            </a:r>
            <a:r>
              <a:rPr lang="en-US" sz="1600" dirty="0" err="1">
                <a:solidFill>
                  <a:schemeClr val="tx1"/>
                </a:solidFill>
              </a:rPr>
              <a:t>graminacea</a:t>
            </a:r>
            <a:r>
              <a:rPr lang="en-US" sz="1600" dirty="0">
                <a:solidFill>
                  <a:schemeClr val="tx1"/>
                </a:solidFill>
              </a:rPr>
              <a:t> con elevate </a:t>
            </a:r>
            <a:r>
              <a:rPr lang="en-US" sz="1600" dirty="0" err="1">
                <a:solidFill>
                  <a:schemeClr val="tx1"/>
                </a:solidFill>
              </a:rPr>
              <a:t>prestazioni</a:t>
            </a:r>
            <a:r>
              <a:rPr lang="en-US" sz="1600" dirty="0">
                <a:solidFill>
                  <a:schemeClr val="tx1"/>
                </a:solidFill>
              </a:rPr>
              <a:t> </a:t>
            </a:r>
            <a:r>
              <a:rPr lang="en-US" sz="1600" dirty="0" err="1">
                <a:solidFill>
                  <a:schemeClr val="tx1"/>
                </a:solidFill>
              </a:rPr>
              <a:t>produttive</a:t>
            </a:r>
            <a:r>
              <a:rPr lang="en-US" sz="1600" dirty="0" smtClean="0">
                <a:solidFill>
                  <a:schemeClr val="tx1"/>
                </a:solidFill>
              </a:rPr>
              <a:t>. Si </a:t>
            </a:r>
            <a:r>
              <a:rPr lang="en-US" sz="1600" dirty="0" err="1">
                <a:solidFill>
                  <a:schemeClr val="tx1"/>
                </a:solidFill>
              </a:rPr>
              <a:t>puo</a:t>
            </a:r>
            <a:r>
              <a:rPr lang="en-US" sz="1600" dirty="0">
                <a:solidFill>
                  <a:schemeClr val="tx1"/>
                </a:solidFill>
              </a:rPr>
              <a:t>' </a:t>
            </a:r>
            <a:r>
              <a:rPr lang="en-US" sz="1600" dirty="0" err="1" smtClean="0">
                <a:solidFill>
                  <a:schemeClr val="tx1"/>
                </a:solidFill>
              </a:rPr>
              <a:t>utilizzare</a:t>
            </a:r>
            <a:r>
              <a:rPr lang="en-US" sz="1600" dirty="0" smtClean="0">
                <a:solidFill>
                  <a:schemeClr val="tx1"/>
                </a:solidFill>
              </a:rPr>
              <a:t> come </a:t>
            </a:r>
            <a:r>
              <a:rPr lang="en-US" sz="1600" dirty="0" err="1" smtClean="0">
                <a:solidFill>
                  <a:schemeClr val="tx1"/>
                </a:solidFill>
              </a:rPr>
              <a:t>coltura</a:t>
            </a:r>
            <a:r>
              <a:rPr lang="en-US" sz="1600" dirty="0" smtClean="0">
                <a:solidFill>
                  <a:schemeClr val="tx1"/>
                </a:solidFill>
              </a:rPr>
              <a:t> </a:t>
            </a:r>
            <a:r>
              <a:rPr lang="en-US" sz="1600" dirty="0">
                <a:solidFill>
                  <a:schemeClr val="tx1"/>
                </a:solidFill>
              </a:rPr>
              <a:t>da </a:t>
            </a:r>
            <a:r>
              <a:rPr lang="en-US" sz="1600" dirty="0" err="1" smtClean="0">
                <a:solidFill>
                  <a:schemeClr val="tx1"/>
                </a:solidFill>
              </a:rPr>
              <a:t>biomassa</a:t>
            </a:r>
            <a:r>
              <a:rPr lang="en-US" sz="1600" dirty="0" smtClean="0">
                <a:solidFill>
                  <a:schemeClr val="tx1"/>
                </a:solidFill>
              </a:rPr>
              <a:t> (</a:t>
            </a:r>
            <a:r>
              <a:rPr lang="en-US" sz="1600" dirty="0" err="1" smtClean="0">
                <a:solidFill>
                  <a:schemeClr val="tx1"/>
                </a:solidFill>
              </a:rPr>
              <a:t>materiale</a:t>
            </a:r>
            <a:r>
              <a:rPr lang="en-US" sz="1600" dirty="0" smtClean="0">
                <a:solidFill>
                  <a:schemeClr val="tx1"/>
                </a:solidFill>
              </a:rPr>
              <a:t> </a:t>
            </a:r>
            <a:r>
              <a:rPr lang="en-US" sz="1600" dirty="0">
                <a:solidFill>
                  <a:schemeClr val="tx1"/>
                </a:solidFill>
              </a:rPr>
              <a:t>di </a:t>
            </a:r>
            <a:r>
              <a:rPr lang="en-US" sz="1600" dirty="0" err="1">
                <a:solidFill>
                  <a:schemeClr val="tx1"/>
                </a:solidFill>
              </a:rPr>
              <a:t>origine</a:t>
            </a:r>
            <a:r>
              <a:rPr lang="en-US" sz="1600" dirty="0">
                <a:solidFill>
                  <a:schemeClr val="tx1"/>
                </a:solidFill>
              </a:rPr>
              <a:t> </a:t>
            </a:r>
            <a:r>
              <a:rPr lang="en-US" sz="1600" dirty="0" err="1">
                <a:solidFill>
                  <a:schemeClr val="tx1"/>
                </a:solidFill>
              </a:rPr>
              <a:t>organica</a:t>
            </a:r>
            <a:r>
              <a:rPr lang="en-US" sz="1600" dirty="0">
                <a:solidFill>
                  <a:schemeClr val="tx1"/>
                </a:solidFill>
              </a:rPr>
              <a:t> </a:t>
            </a:r>
            <a:r>
              <a:rPr lang="en-US" sz="1600" dirty="0" err="1">
                <a:solidFill>
                  <a:schemeClr val="tx1"/>
                </a:solidFill>
              </a:rPr>
              <a:t>vegetale</a:t>
            </a:r>
            <a:r>
              <a:rPr lang="en-US" sz="1600" dirty="0">
                <a:solidFill>
                  <a:schemeClr val="tx1"/>
                </a:solidFill>
              </a:rPr>
              <a:t> o </a:t>
            </a:r>
            <a:r>
              <a:rPr lang="en-US" sz="1600" dirty="0" err="1">
                <a:solidFill>
                  <a:schemeClr val="tx1"/>
                </a:solidFill>
              </a:rPr>
              <a:t>animale</a:t>
            </a:r>
            <a:r>
              <a:rPr lang="en-US" sz="1600" dirty="0">
                <a:solidFill>
                  <a:schemeClr val="tx1"/>
                </a:solidFill>
              </a:rPr>
              <a:t> </a:t>
            </a:r>
            <a:r>
              <a:rPr lang="en-US" sz="1600" dirty="0" err="1">
                <a:solidFill>
                  <a:schemeClr val="tx1"/>
                </a:solidFill>
              </a:rPr>
              <a:t>che</a:t>
            </a:r>
            <a:r>
              <a:rPr lang="en-US" sz="1600" dirty="0">
                <a:solidFill>
                  <a:schemeClr val="tx1"/>
                </a:solidFill>
              </a:rPr>
              <a:t> non </a:t>
            </a:r>
            <a:r>
              <a:rPr lang="en-US" sz="1600" dirty="0" smtClean="0">
                <a:solidFill>
                  <a:schemeClr val="tx1"/>
                </a:solidFill>
              </a:rPr>
              <a:t>ha </a:t>
            </a:r>
            <a:r>
              <a:rPr lang="en-US" sz="1600" dirty="0" err="1">
                <a:solidFill>
                  <a:schemeClr val="tx1"/>
                </a:solidFill>
              </a:rPr>
              <a:t>subito</a:t>
            </a:r>
            <a:r>
              <a:rPr lang="en-US" sz="1600" dirty="0">
                <a:solidFill>
                  <a:schemeClr val="tx1"/>
                </a:solidFill>
              </a:rPr>
              <a:t> </a:t>
            </a:r>
            <a:r>
              <a:rPr lang="en-US" sz="1600" dirty="0" err="1">
                <a:solidFill>
                  <a:schemeClr val="tx1"/>
                </a:solidFill>
              </a:rPr>
              <a:t>alcun</a:t>
            </a:r>
            <a:r>
              <a:rPr lang="en-US" sz="1600" dirty="0">
                <a:solidFill>
                  <a:schemeClr val="tx1"/>
                </a:solidFill>
              </a:rPr>
              <a:t> </a:t>
            </a:r>
            <a:r>
              <a:rPr lang="en-US" sz="1600" dirty="0" err="1">
                <a:solidFill>
                  <a:schemeClr val="tx1"/>
                </a:solidFill>
              </a:rPr>
              <a:t>processo</a:t>
            </a:r>
            <a:r>
              <a:rPr lang="en-US" sz="1600" dirty="0">
                <a:solidFill>
                  <a:schemeClr val="tx1"/>
                </a:solidFill>
              </a:rPr>
              <a:t> di </a:t>
            </a:r>
            <a:r>
              <a:rPr lang="en-US" sz="1600" dirty="0" err="1">
                <a:solidFill>
                  <a:schemeClr val="tx1"/>
                </a:solidFill>
              </a:rPr>
              <a:t>fossilizzazione</a:t>
            </a:r>
            <a:r>
              <a:rPr lang="en-US" sz="1600" dirty="0">
                <a:solidFill>
                  <a:schemeClr val="tx1"/>
                </a:solidFill>
              </a:rPr>
              <a:t> e </a:t>
            </a:r>
            <a:r>
              <a:rPr lang="en-US" sz="1600" dirty="0" err="1">
                <a:solidFill>
                  <a:schemeClr val="tx1"/>
                </a:solidFill>
              </a:rPr>
              <a:t>che</a:t>
            </a:r>
            <a:r>
              <a:rPr lang="en-US" sz="1600" dirty="0">
                <a:solidFill>
                  <a:schemeClr val="tx1"/>
                </a:solidFill>
              </a:rPr>
              <a:t> </a:t>
            </a:r>
            <a:r>
              <a:rPr lang="en-US" sz="1600" dirty="0" err="1" smtClean="0">
                <a:solidFill>
                  <a:schemeClr val="tx1"/>
                </a:solidFill>
              </a:rPr>
              <a:t>viene</a:t>
            </a:r>
            <a:r>
              <a:rPr lang="en-US" sz="1600" dirty="0" smtClean="0">
                <a:solidFill>
                  <a:schemeClr val="tx1"/>
                </a:solidFill>
              </a:rPr>
              <a:t> </a:t>
            </a:r>
            <a:r>
              <a:rPr lang="en-US" sz="1600" dirty="0" err="1" smtClean="0">
                <a:solidFill>
                  <a:schemeClr val="tx1"/>
                </a:solidFill>
              </a:rPr>
              <a:t>utilizzato</a:t>
            </a:r>
            <a:r>
              <a:rPr lang="en-US" sz="1600" dirty="0" smtClean="0">
                <a:solidFill>
                  <a:schemeClr val="tx1"/>
                </a:solidFill>
              </a:rPr>
              <a:t> per </a:t>
            </a:r>
            <a:r>
              <a:rPr lang="en-US" sz="1600" dirty="0">
                <a:solidFill>
                  <a:schemeClr val="tx1"/>
                </a:solidFill>
              </a:rPr>
              <a:t>la </a:t>
            </a:r>
            <a:r>
              <a:rPr lang="en-US" sz="1600" dirty="0" err="1">
                <a:solidFill>
                  <a:schemeClr val="tx1"/>
                </a:solidFill>
              </a:rPr>
              <a:t>produzione</a:t>
            </a:r>
            <a:r>
              <a:rPr lang="en-US" sz="1600" dirty="0">
                <a:solidFill>
                  <a:schemeClr val="tx1"/>
                </a:solidFill>
              </a:rPr>
              <a:t> di </a:t>
            </a:r>
            <a:r>
              <a:rPr lang="en-US" sz="1600" dirty="0" err="1" smtClean="0">
                <a:solidFill>
                  <a:schemeClr val="tx1"/>
                </a:solidFill>
              </a:rPr>
              <a:t>energia</a:t>
            </a:r>
            <a:r>
              <a:rPr lang="en-US" sz="1600" dirty="0" smtClean="0">
                <a:solidFill>
                  <a:schemeClr val="tx1"/>
                </a:solidFill>
              </a:rPr>
              <a:t>). </a:t>
            </a:r>
          </a:p>
          <a:p>
            <a:pPr marL="0" fontAlgn="auto">
              <a:spcAft>
                <a:spcPts val="0"/>
              </a:spcAft>
              <a:buFont typeface="Wingdings 3" charset="2"/>
              <a:buNone/>
              <a:defRPr/>
            </a:pPr>
            <a:r>
              <a:rPr lang="en-US" sz="1600" dirty="0" smtClean="0">
                <a:solidFill>
                  <a:schemeClr val="tx1"/>
                </a:solidFill>
              </a:rPr>
              <a:t>E</a:t>
            </a:r>
            <a:r>
              <a:rPr lang="en-US" sz="1600" dirty="0">
                <a:solidFill>
                  <a:schemeClr val="tx1"/>
                </a:solidFill>
              </a:rPr>
              <a:t>' </a:t>
            </a:r>
            <a:r>
              <a:rPr lang="en-US" sz="1600" dirty="0" err="1">
                <a:solidFill>
                  <a:schemeClr val="tx1"/>
                </a:solidFill>
              </a:rPr>
              <a:t>stato</a:t>
            </a:r>
            <a:r>
              <a:rPr lang="en-US" sz="1600" dirty="0">
                <a:solidFill>
                  <a:schemeClr val="tx1"/>
                </a:solidFill>
              </a:rPr>
              <a:t> </a:t>
            </a:r>
            <a:r>
              <a:rPr lang="en-US" sz="1600" dirty="0" err="1">
                <a:solidFill>
                  <a:schemeClr val="tx1"/>
                </a:solidFill>
              </a:rPr>
              <a:t>appurato</a:t>
            </a:r>
            <a:r>
              <a:rPr lang="en-US" sz="1600" dirty="0">
                <a:solidFill>
                  <a:schemeClr val="tx1"/>
                </a:solidFill>
              </a:rPr>
              <a:t> </a:t>
            </a:r>
            <a:r>
              <a:rPr lang="en-US" sz="1600" dirty="0" err="1">
                <a:solidFill>
                  <a:schemeClr val="tx1"/>
                </a:solidFill>
              </a:rPr>
              <a:t>che</a:t>
            </a:r>
            <a:r>
              <a:rPr lang="en-US" sz="1600" dirty="0">
                <a:solidFill>
                  <a:schemeClr val="tx1"/>
                </a:solidFill>
              </a:rPr>
              <a:t> da 20 </a:t>
            </a:r>
            <a:r>
              <a:rPr lang="en-US" sz="1600" dirty="0" err="1">
                <a:solidFill>
                  <a:schemeClr val="tx1"/>
                </a:solidFill>
              </a:rPr>
              <a:t>tonnellate</a:t>
            </a:r>
            <a:r>
              <a:rPr lang="en-US" sz="1600" dirty="0">
                <a:solidFill>
                  <a:schemeClr val="tx1"/>
                </a:solidFill>
              </a:rPr>
              <a:t> di </a:t>
            </a:r>
            <a:r>
              <a:rPr lang="en-US" sz="1600" dirty="0" err="1">
                <a:solidFill>
                  <a:schemeClr val="tx1"/>
                </a:solidFill>
              </a:rPr>
              <a:t>biomassa</a:t>
            </a:r>
            <a:r>
              <a:rPr lang="en-US" sz="1600" dirty="0">
                <a:solidFill>
                  <a:schemeClr val="tx1"/>
                </a:solidFill>
              </a:rPr>
              <a:t> </a:t>
            </a:r>
            <a:r>
              <a:rPr lang="en-US" sz="1600" dirty="0" err="1">
                <a:solidFill>
                  <a:schemeClr val="tx1"/>
                </a:solidFill>
              </a:rPr>
              <a:t>secca</a:t>
            </a:r>
            <a:r>
              <a:rPr lang="en-US" sz="1600" dirty="0">
                <a:solidFill>
                  <a:schemeClr val="tx1"/>
                </a:solidFill>
              </a:rPr>
              <a:t> </a:t>
            </a:r>
            <a:r>
              <a:rPr lang="en-US" sz="1600" dirty="0" err="1">
                <a:solidFill>
                  <a:schemeClr val="tx1"/>
                </a:solidFill>
              </a:rPr>
              <a:t>ricavata</a:t>
            </a:r>
            <a:r>
              <a:rPr lang="en-US" sz="1600" dirty="0">
                <a:solidFill>
                  <a:schemeClr val="tx1"/>
                </a:solidFill>
              </a:rPr>
              <a:t> da un </a:t>
            </a:r>
            <a:r>
              <a:rPr lang="en-US" sz="1600" dirty="0" err="1">
                <a:solidFill>
                  <a:schemeClr val="tx1"/>
                </a:solidFill>
              </a:rPr>
              <a:t>ettaro</a:t>
            </a:r>
            <a:r>
              <a:rPr lang="en-US" sz="1600" dirty="0">
                <a:solidFill>
                  <a:schemeClr val="tx1"/>
                </a:solidFill>
              </a:rPr>
              <a:t> </a:t>
            </a:r>
            <a:r>
              <a:rPr lang="en-US" sz="1600" dirty="0" err="1">
                <a:solidFill>
                  <a:schemeClr val="tx1"/>
                </a:solidFill>
              </a:rPr>
              <a:t>coltivato</a:t>
            </a:r>
            <a:r>
              <a:rPr lang="en-US" sz="1600" dirty="0">
                <a:solidFill>
                  <a:schemeClr val="tx1"/>
                </a:solidFill>
              </a:rPr>
              <a:t> con l' </a:t>
            </a:r>
            <a:r>
              <a:rPr lang="en-US" sz="1600" dirty="0" err="1">
                <a:solidFill>
                  <a:schemeClr val="tx1"/>
                </a:solidFill>
              </a:rPr>
              <a:t>erba</a:t>
            </a:r>
            <a:r>
              <a:rPr lang="en-US" sz="1600" dirty="0">
                <a:solidFill>
                  <a:schemeClr val="tx1"/>
                </a:solidFill>
              </a:rPr>
              <a:t> </a:t>
            </a:r>
            <a:r>
              <a:rPr lang="en-US" sz="1600" dirty="0" err="1">
                <a:solidFill>
                  <a:schemeClr val="tx1"/>
                </a:solidFill>
              </a:rPr>
              <a:t>elefantina</a:t>
            </a:r>
            <a:r>
              <a:rPr lang="en-US" sz="1600" dirty="0">
                <a:solidFill>
                  <a:schemeClr val="tx1"/>
                </a:solidFill>
              </a:rPr>
              <a:t> </a:t>
            </a:r>
            <a:r>
              <a:rPr lang="en-US" sz="1600" dirty="0" err="1">
                <a:solidFill>
                  <a:schemeClr val="tx1"/>
                </a:solidFill>
              </a:rPr>
              <a:t>si</a:t>
            </a:r>
            <a:r>
              <a:rPr lang="en-US" sz="1600" dirty="0">
                <a:solidFill>
                  <a:schemeClr val="tx1"/>
                </a:solidFill>
              </a:rPr>
              <a:t> </a:t>
            </a:r>
            <a:r>
              <a:rPr lang="en-US" sz="1600" dirty="0" err="1">
                <a:solidFill>
                  <a:schemeClr val="tx1"/>
                </a:solidFill>
              </a:rPr>
              <a:t>ricava</a:t>
            </a:r>
            <a:r>
              <a:rPr lang="en-US" sz="1600" dirty="0">
                <a:solidFill>
                  <a:schemeClr val="tx1"/>
                </a:solidFill>
              </a:rPr>
              <a:t> lo </a:t>
            </a:r>
            <a:r>
              <a:rPr lang="en-US" sz="1600" dirty="0" err="1">
                <a:solidFill>
                  <a:schemeClr val="tx1"/>
                </a:solidFill>
              </a:rPr>
              <a:t>stesso</a:t>
            </a:r>
            <a:r>
              <a:rPr lang="en-US" sz="1600" dirty="0">
                <a:solidFill>
                  <a:schemeClr val="tx1"/>
                </a:solidFill>
              </a:rPr>
              <a:t> </a:t>
            </a:r>
            <a:r>
              <a:rPr lang="en-US" sz="1600" dirty="0" err="1">
                <a:solidFill>
                  <a:schemeClr val="tx1"/>
                </a:solidFill>
              </a:rPr>
              <a:t>potere</a:t>
            </a:r>
            <a:r>
              <a:rPr lang="en-US" sz="1600" dirty="0">
                <a:solidFill>
                  <a:schemeClr val="tx1"/>
                </a:solidFill>
              </a:rPr>
              <a:t> </a:t>
            </a:r>
            <a:r>
              <a:rPr lang="en-US" sz="1600" dirty="0" err="1">
                <a:solidFill>
                  <a:schemeClr val="tx1"/>
                </a:solidFill>
              </a:rPr>
              <a:t>calorifico</a:t>
            </a:r>
            <a:r>
              <a:rPr lang="en-US" sz="1600" dirty="0">
                <a:solidFill>
                  <a:schemeClr val="tx1"/>
                </a:solidFill>
              </a:rPr>
              <a:t> di 8000 </a:t>
            </a:r>
            <a:r>
              <a:rPr lang="en-US" sz="1600" dirty="0" err="1">
                <a:solidFill>
                  <a:schemeClr val="tx1"/>
                </a:solidFill>
              </a:rPr>
              <a:t>litri</a:t>
            </a:r>
            <a:r>
              <a:rPr lang="en-US" sz="1600" dirty="0">
                <a:solidFill>
                  <a:schemeClr val="tx1"/>
                </a:solidFill>
              </a:rPr>
              <a:t> di </a:t>
            </a:r>
            <a:r>
              <a:rPr lang="en-US" sz="1600" dirty="0" err="1">
                <a:solidFill>
                  <a:schemeClr val="tx1"/>
                </a:solidFill>
              </a:rPr>
              <a:t>petrolio</a:t>
            </a:r>
            <a:r>
              <a:rPr lang="en-US" sz="1600" dirty="0">
                <a:solidFill>
                  <a:schemeClr val="tx1"/>
                </a:solidFill>
              </a:rPr>
              <a:t>.</a:t>
            </a:r>
          </a:p>
          <a:p>
            <a:pPr marL="0" fontAlgn="auto">
              <a:spcAft>
                <a:spcPts val="0"/>
              </a:spcAft>
              <a:buFont typeface="Wingdings 3" charset="2"/>
              <a:buNone/>
              <a:defRPr/>
            </a:pPr>
            <a:r>
              <a:rPr lang="en-US" sz="1600" dirty="0" err="1">
                <a:solidFill>
                  <a:schemeClr val="tx1"/>
                </a:solidFill>
              </a:rPr>
              <a:t>Questo</a:t>
            </a:r>
            <a:r>
              <a:rPr lang="en-US" sz="1600" dirty="0">
                <a:solidFill>
                  <a:schemeClr val="tx1"/>
                </a:solidFill>
              </a:rPr>
              <a:t> </a:t>
            </a:r>
            <a:r>
              <a:rPr lang="en-US" sz="1600" dirty="0" err="1">
                <a:solidFill>
                  <a:schemeClr val="tx1"/>
                </a:solidFill>
              </a:rPr>
              <a:t>vegetale</a:t>
            </a:r>
            <a:r>
              <a:rPr lang="en-US" sz="1600" dirty="0">
                <a:solidFill>
                  <a:schemeClr val="tx1"/>
                </a:solidFill>
              </a:rPr>
              <a:t> </a:t>
            </a:r>
            <a:r>
              <a:rPr lang="en-US" sz="1600" dirty="0" err="1">
                <a:solidFill>
                  <a:schemeClr val="tx1"/>
                </a:solidFill>
              </a:rPr>
              <a:t>puo</a:t>
            </a:r>
            <a:r>
              <a:rPr lang="en-US" sz="1600" dirty="0">
                <a:solidFill>
                  <a:schemeClr val="tx1"/>
                </a:solidFill>
              </a:rPr>
              <a:t>' </a:t>
            </a:r>
            <a:r>
              <a:rPr lang="en-US" sz="1600" dirty="0" err="1">
                <a:solidFill>
                  <a:schemeClr val="tx1"/>
                </a:solidFill>
              </a:rPr>
              <a:t>essere</a:t>
            </a:r>
            <a:r>
              <a:rPr lang="en-US" sz="1600" dirty="0">
                <a:solidFill>
                  <a:schemeClr val="tx1"/>
                </a:solidFill>
              </a:rPr>
              <a:t> </a:t>
            </a:r>
            <a:r>
              <a:rPr lang="en-US" sz="1600" dirty="0" err="1">
                <a:solidFill>
                  <a:schemeClr val="tx1"/>
                </a:solidFill>
              </a:rPr>
              <a:t>utilizzato</a:t>
            </a:r>
            <a:r>
              <a:rPr lang="en-US" sz="1600" dirty="0">
                <a:solidFill>
                  <a:schemeClr val="tx1"/>
                </a:solidFill>
              </a:rPr>
              <a:t> per </a:t>
            </a:r>
            <a:r>
              <a:rPr lang="en-US" sz="1600" dirty="0" err="1">
                <a:solidFill>
                  <a:schemeClr val="tx1"/>
                </a:solidFill>
              </a:rPr>
              <a:t>produrre</a:t>
            </a:r>
            <a:r>
              <a:rPr lang="en-US" sz="1600" dirty="0">
                <a:solidFill>
                  <a:schemeClr val="tx1"/>
                </a:solidFill>
              </a:rPr>
              <a:t> </a:t>
            </a:r>
            <a:r>
              <a:rPr lang="en-US" sz="1600" dirty="0" err="1" smtClean="0">
                <a:solidFill>
                  <a:schemeClr val="tx1"/>
                </a:solidFill>
              </a:rPr>
              <a:t>biocarburanti</a:t>
            </a:r>
            <a:r>
              <a:rPr lang="en-US" sz="1600" dirty="0" smtClean="0">
                <a:solidFill>
                  <a:schemeClr val="tx1"/>
                </a:solidFill>
              </a:rPr>
              <a:t>. </a:t>
            </a:r>
            <a:r>
              <a:rPr lang="en-US" sz="1600" dirty="0" err="1" smtClean="0">
                <a:solidFill>
                  <a:schemeClr val="tx1"/>
                </a:solidFill>
              </a:rPr>
              <a:t>Provenendo</a:t>
            </a:r>
            <a:r>
              <a:rPr lang="en-US" sz="1600" dirty="0" smtClean="0">
                <a:solidFill>
                  <a:schemeClr val="tx1"/>
                </a:solidFill>
              </a:rPr>
              <a:t> </a:t>
            </a:r>
            <a:r>
              <a:rPr lang="en-US" sz="1600" dirty="0">
                <a:solidFill>
                  <a:schemeClr val="tx1"/>
                </a:solidFill>
              </a:rPr>
              <a:t>da </a:t>
            </a:r>
            <a:r>
              <a:rPr lang="en-US" sz="1600" dirty="0" err="1">
                <a:solidFill>
                  <a:schemeClr val="tx1"/>
                </a:solidFill>
              </a:rPr>
              <a:t>una</a:t>
            </a:r>
            <a:r>
              <a:rPr lang="en-US" sz="1600" dirty="0">
                <a:solidFill>
                  <a:schemeClr val="tx1"/>
                </a:solidFill>
              </a:rPr>
              <a:t> </a:t>
            </a:r>
            <a:r>
              <a:rPr lang="en-US" sz="1600" dirty="0" err="1">
                <a:solidFill>
                  <a:schemeClr val="tx1"/>
                </a:solidFill>
              </a:rPr>
              <a:t>risorsa</a:t>
            </a:r>
            <a:r>
              <a:rPr lang="en-US" sz="1600" dirty="0">
                <a:solidFill>
                  <a:schemeClr val="tx1"/>
                </a:solidFill>
              </a:rPr>
              <a:t> </a:t>
            </a:r>
            <a:r>
              <a:rPr lang="en-US" sz="1600" dirty="0" err="1" smtClean="0">
                <a:solidFill>
                  <a:schemeClr val="tx1"/>
                </a:solidFill>
              </a:rPr>
              <a:t>rinnovabile</a:t>
            </a:r>
            <a:r>
              <a:rPr lang="en-US" sz="1600" dirty="0" smtClean="0">
                <a:solidFill>
                  <a:schemeClr val="tx1"/>
                </a:solidFill>
              </a:rPr>
              <a:t>, </a:t>
            </a:r>
            <a:r>
              <a:rPr lang="en-US" sz="1600" dirty="0" err="1">
                <a:solidFill>
                  <a:schemeClr val="tx1"/>
                </a:solidFill>
              </a:rPr>
              <a:t>potrebbe</a:t>
            </a:r>
            <a:r>
              <a:rPr lang="en-US" sz="1600" dirty="0">
                <a:solidFill>
                  <a:schemeClr val="tx1"/>
                </a:solidFill>
              </a:rPr>
              <a:t> </a:t>
            </a:r>
            <a:r>
              <a:rPr lang="en-US" sz="1600" dirty="0" err="1">
                <a:solidFill>
                  <a:schemeClr val="tx1"/>
                </a:solidFill>
              </a:rPr>
              <a:t>essere</a:t>
            </a:r>
            <a:r>
              <a:rPr lang="en-US" sz="1600" dirty="0">
                <a:solidFill>
                  <a:schemeClr val="tx1"/>
                </a:solidFill>
              </a:rPr>
              <a:t> </a:t>
            </a:r>
            <a:r>
              <a:rPr lang="en-US" sz="1600" dirty="0" err="1">
                <a:solidFill>
                  <a:schemeClr val="tx1"/>
                </a:solidFill>
              </a:rPr>
              <a:t>disponibile</a:t>
            </a:r>
            <a:r>
              <a:rPr lang="en-US" sz="1600" dirty="0">
                <a:solidFill>
                  <a:schemeClr val="tx1"/>
                </a:solidFill>
              </a:rPr>
              <a:t> </a:t>
            </a:r>
            <a:r>
              <a:rPr lang="en-US" sz="1600" dirty="0" err="1">
                <a:solidFill>
                  <a:schemeClr val="tx1"/>
                </a:solidFill>
              </a:rPr>
              <a:t>potenzialmente</a:t>
            </a:r>
            <a:r>
              <a:rPr lang="en-US" sz="1600" dirty="0">
                <a:solidFill>
                  <a:schemeClr val="tx1"/>
                </a:solidFill>
              </a:rPr>
              <a:t> </a:t>
            </a:r>
            <a:r>
              <a:rPr lang="en-US" sz="1600" dirty="0" err="1">
                <a:solidFill>
                  <a:schemeClr val="tx1"/>
                </a:solidFill>
              </a:rPr>
              <a:t>senza</a:t>
            </a:r>
            <a:r>
              <a:rPr lang="en-US" sz="1600" dirty="0">
                <a:solidFill>
                  <a:schemeClr val="tx1"/>
                </a:solidFill>
              </a:rPr>
              <a:t> </a:t>
            </a:r>
            <a:r>
              <a:rPr lang="en-US" sz="1600" dirty="0" err="1">
                <a:solidFill>
                  <a:schemeClr val="tx1"/>
                </a:solidFill>
              </a:rPr>
              <a:t>interruzione</a:t>
            </a:r>
            <a:r>
              <a:rPr lang="en-US" sz="1600" dirty="0">
                <a:solidFill>
                  <a:schemeClr val="tx1"/>
                </a:solidFill>
              </a:rPr>
              <a:t>.</a:t>
            </a:r>
          </a:p>
          <a:p>
            <a:pPr marL="0" fontAlgn="auto">
              <a:spcAft>
                <a:spcPts val="0"/>
              </a:spcAft>
              <a:buFont typeface="Wingdings 3" charset="2"/>
              <a:buNone/>
              <a:defRPr/>
            </a:pPr>
            <a:endParaRPr lang="en-US" sz="1600" dirty="0" smtClean="0">
              <a:solidFill>
                <a:schemeClr val="tx1"/>
              </a:solidFill>
            </a:endParaRPr>
          </a:p>
          <a:p>
            <a:pPr marL="0" fontAlgn="auto">
              <a:spcAft>
                <a:spcPts val="0"/>
              </a:spcAft>
              <a:buFont typeface="Wingdings 3" charset="2"/>
              <a:buNone/>
              <a:defRPr/>
            </a:pPr>
            <a:r>
              <a:rPr lang="en-US" sz="1600" dirty="0" smtClean="0">
                <a:solidFill>
                  <a:schemeClr val="tx1"/>
                </a:solidFill>
              </a:rPr>
              <a:t>Questa </a:t>
            </a:r>
            <a:r>
              <a:rPr lang="en-US" sz="1600" dirty="0" err="1">
                <a:solidFill>
                  <a:schemeClr val="tx1"/>
                </a:solidFill>
              </a:rPr>
              <a:t>erba</a:t>
            </a:r>
            <a:r>
              <a:rPr lang="en-US" sz="1600" dirty="0">
                <a:solidFill>
                  <a:schemeClr val="tx1"/>
                </a:solidFill>
              </a:rPr>
              <a:t> </a:t>
            </a:r>
            <a:r>
              <a:rPr lang="en-US" sz="1600" dirty="0" err="1">
                <a:solidFill>
                  <a:schemeClr val="tx1"/>
                </a:solidFill>
              </a:rPr>
              <a:t>potrebbe</a:t>
            </a:r>
            <a:r>
              <a:rPr lang="en-US" sz="1600" dirty="0">
                <a:solidFill>
                  <a:schemeClr val="tx1"/>
                </a:solidFill>
              </a:rPr>
              <a:t> </a:t>
            </a:r>
            <a:r>
              <a:rPr lang="en-US" sz="1600" dirty="0" err="1">
                <a:solidFill>
                  <a:schemeClr val="tx1"/>
                </a:solidFill>
              </a:rPr>
              <a:t>essere</a:t>
            </a:r>
            <a:r>
              <a:rPr lang="en-US" sz="1600" dirty="0">
                <a:solidFill>
                  <a:schemeClr val="tx1"/>
                </a:solidFill>
              </a:rPr>
              <a:t> utile </a:t>
            </a:r>
            <a:r>
              <a:rPr lang="en-US" sz="1600" dirty="0" err="1" smtClean="0">
                <a:solidFill>
                  <a:schemeClr val="tx1"/>
                </a:solidFill>
              </a:rPr>
              <a:t>anche</a:t>
            </a:r>
            <a:r>
              <a:rPr lang="en-US" sz="1600" dirty="0" smtClean="0">
                <a:solidFill>
                  <a:schemeClr val="tx1"/>
                </a:solidFill>
              </a:rPr>
              <a:t> </a:t>
            </a:r>
            <a:r>
              <a:rPr lang="en-US" sz="1600" dirty="0">
                <a:solidFill>
                  <a:schemeClr val="tx1"/>
                </a:solidFill>
              </a:rPr>
              <a:t>per </a:t>
            </a:r>
            <a:r>
              <a:rPr lang="en-US" sz="1600" dirty="0" err="1">
                <a:solidFill>
                  <a:schemeClr val="tx1"/>
                </a:solidFill>
              </a:rPr>
              <a:t>ricavare</a:t>
            </a:r>
            <a:r>
              <a:rPr lang="en-US" sz="1600" dirty="0">
                <a:solidFill>
                  <a:schemeClr val="tx1"/>
                </a:solidFill>
              </a:rPr>
              <a:t> </a:t>
            </a:r>
            <a:r>
              <a:rPr lang="en-US" sz="1600" dirty="0" err="1" smtClean="0">
                <a:solidFill>
                  <a:schemeClr val="tx1"/>
                </a:solidFill>
              </a:rPr>
              <a:t>l'energia</a:t>
            </a:r>
            <a:r>
              <a:rPr lang="en-US" sz="1600" dirty="0" smtClean="0">
                <a:solidFill>
                  <a:schemeClr val="tx1"/>
                </a:solidFill>
              </a:rPr>
              <a:t> </a:t>
            </a:r>
            <a:r>
              <a:rPr lang="en-US" sz="1600" dirty="0" err="1">
                <a:solidFill>
                  <a:schemeClr val="tx1"/>
                </a:solidFill>
              </a:rPr>
              <a:t>elettrica</a:t>
            </a:r>
            <a:r>
              <a:rPr lang="en-US" sz="1600" dirty="0">
                <a:solidFill>
                  <a:schemeClr val="tx1"/>
                </a:solidFill>
              </a:rPr>
              <a:t> </a:t>
            </a:r>
            <a:r>
              <a:rPr lang="en-US" sz="1600" dirty="0" err="1">
                <a:solidFill>
                  <a:schemeClr val="tx1"/>
                </a:solidFill>
              </a:rPr>
              <a:t>necessaria</a:t>
            </a:r>
            <a:r>
              <a:rPr lang="en-US" sz="1600" dirty="0">
                <a:solidFill>
                  <a:schemeClr val="tx1"/>
                </a:solidFill>
              </a:rPr>
              <a:t> per </a:t>
            </a:r>
            <a:r>
              <a:rPr lang="en-US" sz="1600" dirty="0" err="1">
                <a:solidFill>
                  <a:schemeClr val="tx1"/>
                </a:solidFill>
              </a:rPr>
              <a:t>produrre</a:t>
            </a:r>
            <a:r>
              <a:rPr lang="en-US" sz="1600" dirty="0">
                <a:solidFill>
                  <a:schemeClr val="tx1"/>
                </a:solidFill>
              </a:rPr>
              <a:t> </a:t>
            </a:r>
            <a:r>
              <a:rPr lang="en-US" sz="1600" dirty="0" err="1">
                <a:solidFill>
                  <a:schemeClr val="tx1"/>
                </a:solidFill>
              </a:rPr>
              <a:t>l'idrogeno</a:t>
            </a:r>
            <a:r>
              <a:rPr lang="en-US" sz="1600" dirty="0">
                <a:solidFill>
                  <a:schemeClr val="tx1"/>
                </a:solidFill>
              </a:rPr>
              <a:t> </a:t>
            </a:r>
            <a:r>
              <a:rPr lang="en-US" sz="1600" dirty="0" err="1">
                <a:solidFill>
                  <a:schemeClr val="tx1"/>
                </a:solidFill>
              </a:rPr>
              <a:t>che</a:t>
            </a:r>
            <a:r>
              <a:rPr lang="en-US" sz="1600" dirty="0">
                <a:solidFill>
                  <a:schemeClr val="tx1"/>
                </a:solidFill>
              </a:rPr>
              <a:t> le auto del </a:t>
            </a:r>
            <a:r>
              <a:rPr lang="en-US" sz="1600" dirty="0" err="1">
                <a:solidFill>
                  <a:schemeClr val="tx1"/>
                </a:solidFill>
              </a:rPr>
              <a:t>futuro</a:t>
            </a:r>
            <a:r>
              <a:rPr lang="en-US" sz="1600" dirty="0">
                <a:solidFill>
                  <a:schemeClr val="tx1"/>
                </a:solidFill>
              </a:rPr>
              <a:t> </a:t>
            </a:r>
            <a:r>
              <a:rPr lang="en-US" sz="1600" dirty="0" err="1">
                <a:solidFill>
                  <a:schemeClr val="tx1"/>
                </a:solidFill>
              </a:rPr>
              <a:t>potranno</a:t>
            </a:r>
            <a:r>
              <a:rPr lang="en-US" sz="1600" dirty="0">
                <a:solidFill>
                  <a:schemeClr val="tx1"/>
                </a:solidFill>
              </a:rPr>
              <a:t> </a:t>
            </a:r>
            <a:r>
              <a:rPr lang="en-US" sz="1600" dirty="0" err="1">
                <a:solidFill>
                  <a:schemeClr val="tx1"/>
                </a:solidFill>
              </a:rPr>
              <a:t>usare</a:t>
            </a:r>
            <a:r>
              <a:rPr lang="en-US" sz="1600" dirty="0">
                <a:solidFill>
                  <a:schemeClr val="tx1"/>
                </a:solidFill>
              </a:rPr>
              <a:t> per </a:t>
            </a:r>
            <a:r>
              <a:rPr lang="en-US" sz="1600" dirty="0" smtClean="0">
                <a:solidFill>
                  <a:schemeClr val="tx1"/>
                </a:solidFill>
              </a:rPr>
              <a:t>non </a:t>
            </a:r>
            <a:r>
              <a:rPr lang="en-US" sz="1600" dirty="0" err="1">
                <a:solidFill>
                  <a:schemeClr val="tx1"/>
                </a:solidFill>
              </a:rPr>
              <a:t>inquinare</a:t>
            </a:r>
            <a:r>
              <a:rPr lang="en-US" sz="1600" dirty="0">
                <a:solidFill>
                  <a:schemeClr val="tx1"/>
                </a:solidFill>
              </a:rPr>
              <a:t> le </a:t>
            </a:r>
            <a:r>
              <a:rPr lang="en-US" sz="1600" dirty="0" err="1">
                <a:solidFill>
                  <a:schemeClr val="tx1"/>
                </a:solidFill>
              </a:rPr>
              <a:t>città</a:t>
            </a:r>
            <a:r>
              <a:rPr lang="en-US" sz="1600" dirty="0">
                <a:solidFill>
                  <a:schemeClr val="tx1"/>
                </a:solidFill>
              </a:rPr>
              <a:t>.</a:t>
            </a:r>
          </a:p>
        </p:txBody>
      </p:sp>
      <p:pic>
        <p:nvPicPr>
          <p:cNvPr id="66562" name="Content Placeholder 6"/>
          <p:cNvPicPr>
            <a:picLocks noChangeAspect="1"/>
          </p:cNvPicPr>
          <p:nvPr/>
        </p:nvPicPr>
        <p:blipFill>
          <a:blip r:embed="rId3"/>
          <a:srcRect/>
          <a:stretch>
            <a:fillRect/>
          </a:stretch>
        </p:blipFill>
        <p:spPr bwMode="auto">
          <a:xfrm>
            <a:off x="7304088" y="2876550"/>
            <a:ext cx="3105150" cy="20637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olo 1"/>
          <p:cNvSpPr>
            <a:spLocks noGrp="1"/>
          </p:cNvSpPr>
          <p:nvPr>
            <p:ph type="ctrTitle"/>
          </p:nvPr>
        </p:nvSpPr>
        <p:spPr>
          <a:xfrm>
            <a:off x="1227138" y="4140200"/>
            <a:ext cx="9969500" cy="2390775"/>
          </a:xfrm>
        </p:spPr>
        <p:txBody>
          <a:bodyPr/>
          <a:lstStyle/>
          <a:p>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IN PASSATO L’UOMO…</a:t>
            </a:r>
            <a:br>
              <a:rPr lang="it-IT" sz="4000" smtClean="0"/>
            </a:br>
            <a:r>
              <a:rPr lang="it-IT" sz="4000" smtClean="0"/>
              <a:t/>
            </a:r>
            <a:br>
              <a:rPr lang="it-IT" sz="4000" smtClean="0"/>
            </a:br>
            <a:r>
              <a:rPr lang="it-IT" sz="4000" smtClean="0">
                <a:solidFill>
                  <a:srgbClr val="FF0000"/>
                </a:solidFill>
              </a:rPr>
              <a:t>…</a:t>
            </a:r>
            <a:r>
              <a:rPr lang="it-IT" smtClean="0">
                <a:solidFill>
                  <a:srgbClr val="FF0000"/>
                </a:solidFill>
              </a:rPr>
              <a:t>HA SVILUPPATO IDEE PROPRIE PARTENDO DA PROGETTI ALTRUI</a:t>
            </a:r>
            <a:r>
              <a:rPr lang="it-IT" sz="4000" smtClean="0">
                <a:solidFill>
                  <a:srgbClr val="FF0000"/>
                </a:solidFill>
              </a:rPr>
              <a:t/>
            </a:r>
            <a:br>
              <a:rPr lang="it-IT" sz="4000" smtClean="0">
                <a:solidFill>
                  <a:srgbClr val="FF0000"/>
                </a:solidFill>
              </a:rPr>
            </a:br>
            <a:r>
              <a:rPr lang="it-IT" sz="4000" smtClean="0">
                <a:solidFill>
                  <a:srgbClr val="FF0000"/>
                </a:solidFill>
              </a:rPr>
              <a:t/>
            </a:r>
            <a:br>
              <a:rPr lang="it-IT" sz="4000" smtClean="0">
                <a:solidFill>
                  <a:srgbClr val="FF0000"/>
                </a:solidFill>
              </a:rPr>
            </a:br>
            <a:endParaRPr lang="it-IT" sz="4000" smtClean="0">
              <a:solidFill>
                <a:srgbClr val="FF0000"/>
              </a:solidFill>
            </a:endParaRPr>
          </a:p>
        </p:txBody>
      </p:sp>
      <p:sp>
        <p:nvSpPr>
          <p:cNvPr id="68610" name="Titolo 1"/>
          <p:cNvSpPr txBox="1">
            <a:spLocks/>
          </p:cNvSpPr>
          <p:nvPr/>
        </p:nvSpPr>
        <p:spPr bwMode="auto">
          <a:xfrm>
            <a:off x="1452563" y="307975"/>
            <a:ext cx="9144000" cy="2387600"/>
          </a:xfrm>
          <a:prstGeom prst="rect">
            <a:avLst/>
          </a:prstGeom>
          <a:noFill/>
          <a:ln w="9525">
            <a:noFill/>
            <a:miter lim="800000"/>
            <a:headEnd/>
            <a:tailEnd/>
          </a:ln>
        </p:spPr>
        <p:txBody>
          <a:bodyPr anchor="b"/>
          <a:lstStyle/>
          <a:p>
            <a:pPr algn="ctr">
              <a:lnSpc>
                <a:spcPct val="90000"/>
              </a:lnSpc>
            </a:pP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Immagine 2" descr="Immagine che contiene esterni, terra, cielo, aeroplano&#10;&#10;Descrizione generata con affidabilità molto elevata"/>
          <p:cNvPicPr>
            <a:picLocks noChangeAspect="1"/>
          </p:cNvPicPr>
          <p:nvPr/>
        </p:nvPicPr>
        <p:blipFill>
          <a:blip r:embed="rId2"/>
          <a:srcRect/>
          <a:stretch>
            <a:fillRect/>
          </a:stretch>
        </p:blipFill>
        <p:spPr bwMode="auto">
          <a:xfrm>
            <a:off x="7191375" y="4346575"/>
            <a:ext cx="2743200" cy="1535113"/>
          </a:xfrm>
          <a:prstGeom prst="rect">
            <a:avLst/>
          </a:prstGeom>
          <a:noFill/>
          <a:ln w="9525">
            <a:noFill/>
            <a:miter lim="800000"/>
            <a:headEnd/>
            <a:tailEnd/>
          </a:ln>
        </p:spPr>
      </p:pic>
      <p:sp>
        <p:nvSpPr>
          <p:cNvPr id="69634" name="CasellaDiTesto 3"/>
          <p:cNvSpPr txBox="1">
            <a:spLocks noChangeArrowheads="1"/>
          </p:cNvSpPr>
          <p:nvPr/>
        </p:nvSpPr>
        <p:spPr bwMode="auto">
          <a:xfrm>
            <a:off x="1931988" y="2776538"/>
            <a:ext cx="7750175" cy="1570037"/>
          </a:xfrm>
          <a:prstGeom prst="rect">
            <a:avLst/>
          </a:prstGeom>
          <a:noFill/>
          <a:ln w="9525">
            <a:noFill/>
            <a:miter lim="800000"/>
            <a:headEnd/>
            <a:tailEnd/>
          </a:ln>
        </p:spPr>
        <p:txBody>
          <a:bodyPr>
            <a:spAutoFit/>
          </a:bodyPr>
          <a:lstStyle/>
          <a:p>
            <a:r>
              <a:rPr lang="it-IT" sz="9600" b="1">
                <a:solidFill>
                  <a:srgbClr val="FFFF00"/>
                </a:solidFill>
                <a:latin typeface="Century Gothic" pitchFamily="34" charset="0"/>
                <a:ea typeface="DaunPenh"/>
                <a:cs typeface="DaunPenh"/>
              </a:rPr>
              <a:t>L’aeroplano</a:t>
            </a:r>
          </a:p>
        </p:txBody>
      </p:sp>
      <p:pic>
        <p:nvPicPr>
          <p:cNvPr id="69635" name="Immagine 7" descr="Immagine che contiene esterni, aeroplano, erba, cielo&#10;&#10;Descrizione generata con affidabilità molto elevata"/>
          <p:cNvPicPr>
            <a:picLocks noChangeAspect="1"/>
          </p:cNvPicPr>
          <p:nvPr/>
        </p:nvPicPr>
        <p:blipFill>
          <a:blip r:embed="rId3"/>
          <a:srcRect/>
          <a:stretch>
            <a:fillRect/>
          </a:stretch>
        </p:blipFill>
        <p:spPr bwMode="auto">
          <a:xfrm>
            <a:off x="1679575" y="1058863"/>
            <a:ext cx="2743200" cy="1820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CasellaDiTesto 1"/>
          <p:cNvSpPr txBox="1">
            <a:spLocks noChangeArrowheads="1"/>
          </p:cNvSpPr>
          <p:nvPr/>
        </p:nvSpPr>
        <p:spPr bwMode="auto">
          <a:xfrm>
            <a:off x="330200" y="2789238"/>
            <a:ext cx="9928225" cy="3538537"/>
          </a:xfrm>
          <a:prstGeom prst="rect">
            <a:avLst/>
          </a:prstGeom>
          <a:noFill/>
          <a:ln w="9525">
            <a:noFill/>
            <a:miter lim="800000"/>
            <a:headEnd/>
            <a:tailEnd/>
          </a:ln>
        </p:spPr>
        <p:txBody>
          <a:bodyPr>
            <a:spAutoFit/>
          </a:bodyPr>
          <a:lstStyle/>
          <a:p>
            <a:r>
              <a:rPr lang="en-US" sz="1600" b="1">
                <a:latin typeface="Century Gothic" pitchFamily="34" charset="0"/>
                <a:cs typeface="Arial" charset="0"/>
              </a:rPr>
              <a:t>Il Flyer</a:t>
            </a:r>
            <a:r>
              <a:rPr lang="en-US" sz="1600">
                <a:latin typeface="Century Gothic" pitchFamily="34" charset="0"/>
                <a:cs typeface="Arial" charset="0"/>
              </a:rPr>
              <a:t>, il primo aeroplano propriamente detto, vide la luce nel 1903 quando i fratelli Wright riuscirono a far spiccare il volo ad una sorta di aliante dotato di un motore da 16 cavalli a Kill Devil Hill presso Kitty Hawk in Carolina del Nord. Questo primo volo durò 12 secondi, arrivando ad un'altezza di circa 120 piedi (40 metri), fu poco più che un balzo.</a:t>
            </a:r>
          </a:p>
          <a:p>
            <a:endParaRPr lang="en-US" sz="1600">
              <a:latin typeface="Century Gothic" pitchFamily="34" charset="0"/>
              <a:cs typeface="Arial" charset="0"/>
            </a:endParaRPr>
          </a:p>
          <a:p>
            <a:r>
              <a:rPr lang="en-US" sz="1600" b="1">
                <a:latin typeface="Century Gothic" pitchFamily="34" charset="0"/>
                <a:cs typeface="Arial" charset="0"/>
              </a:rPr>
              <a:t>Alberto Santos-Dumont</a:t>
            </a:r>
            <a:r>
              <a:rPr lang="en-US" sz="1600">
                <a:latin typeface="Century Gothic" pitchFamily="34" charset="0"/>
                <a:cs typeface="Arial" charset="0"/>
              </a:rPr>
              <a:t> fu un ingegnere brasiliano e pioniere dell'aviazione. </a:t>
            </a:r>
            <a:r>
              <a:rPr lang="en-US" sz="1600" b="1">
                <a:latin typeface="Century Gothic" pitchFamily="34" charset="0"/>
                <a:cs typeface="Arial" charset="0"/>
              </a:rPr>
              <a:t>Progettista di dirigibili ed aeroplani, è talvolta considerato il padre di entrambe le macchine volanti</a:t>
            </a:r>
            <a:r>
              <a:rPr lang="en-US" sz="1600">
                <a:latin typeface="Century Gothic" pitchFamily="34" charset="0"/>
                <a:cs typeface="Arial" charset="0"/>
              </a:rPr>
              <a:t>, in quanto i suoi primi voli furono i primi a svolgersi su circuiti chiusi in presenza di ampio pubblico. In particolare, il volo del 14 bis del 12 novembre 1906, a differenza dei primi Wright catapultati, è considerata la prima dimostrazione pubblica di un aeroplano. Proprio per il decollo autopropellente Santos Dumont è ritenuto da una parte della comunità scientifica e aeronautica, principalmente nel suo paese di origine, come il </a:t>
            </a:r>
            <a:r>
              <a:rPr lang="en-US" sz="1600" i="1">
                <a:latin typeface="Century Gothic" pitchFamily="34" charset="0"/>
                <a:cs typeface="Arial" charset="0"/>
              </a:rPr>
              <a:t>padre dell‘aviazione</a:t>
            </a:r>
            <a:r>
              <a:rPr lang="en-US" sz="1600">
                <a:latin typeface="Century Gothic" pitchFamily="34" charset="0"/>
                <a:cs typeface="Arial" charset="0"/>
              </a:rPr>
              <a:t>. </a:t>
            </a:r>
          </a:p>
          <a:p>
            <a:endParaRPr lang="en-US" sz="1600">
              <a:latin typeface="Century Gothic" pitchFamily="34" charset="0"/>
              <a:cs typeface="Arial" charset="0"/>
            </a:endParaRPr>
          </a:p>
          <a:p>
            <a:r>
              <a:rPr lang="en-US" sz="1600">
                <a:latin typeface="Century Gothic" pitchFamily="34" charset="0"/>
                <a:cs typeface="Arial" charset="0"/>
              </a:rPr>
              <a:t>Il primo aereo italiano fu invece costruito da Aristide Faccioli nel 1908.</a:t>
            </a:r>
          </a:p>
        </p:txBody>
      </p:sp>
      <p:pic>
        <p:nvPicPr>
          <p:cNvPr id="3" name="Immagine 3" descr="Immagine che contiene persona, uomo, tuta, abbigliamento&#10;&#10;Descrizione generata con affidabilità molto elevata">
            <a:extLst>
              <a:ext uri="{FF2B5EF4-FFF2-40B4-BE49-F238E27FC236}"/>
            </a:extLst>
          </p:cNvPr>
          <p:cNvPicPr>
            <a:picLocks noChangeAspect="1"/>
          </p:cNvPicPr>
          <p:nvPr/>
        </p:nvPicPr>
        <p:blipFill>
          <a:blip r:embed="rId2"/>
          <a:stretch>
            <a:fillRect/>
          </a:stretch>
        </p:blipFill>
        <p:spPr>
          <a:xfrm>
            <a:off x="10258963" y="4073688"/>
            <a:ext cx="1243642" cy="1637582"/>
          </a:xfrm>
          <a:prstGeom prst="ellipse">
            <a:avLst/>
          </a:prstGeom>
          <a:ln>
            <a:noFill/>
          </a:ln>
          <a:effectLst>
            <a:softEdge rad="112500"/>
          </a:effectLst>
        </p:spPr>
      </p:pic>
      <p:pic>
        <p:nvPicPr>
          <p:cNvPr id="5" name="Immagine 5" descr="Immagine che contiene uomo, parete, persona, tuta&#10;&#10;Descrizione generata con affidabilità molto elevata">
            <a:extLst>
              <a:ext uri="{FF2B5EF4-FFF2-40B4-BE49-F238E27FC236}"/>
            </a:extLst>
          </p:cNvPr>
          <p:cNvPicPr>
            <a:picLocks noChangeAspect="1"/>
          </p:cNvPicPr>
          <p:nvPr/>
        </p:nvPicPr>
        <p:blipFill>
          <a:blip r:embed="rId3"/>
          <a:stretch>
            <a:fillRect/>
          </a:stretch>
        </p:blipFill>
        <p:spPr>
          <a:xfrm>
            <a:off x="8231757" y="585795"/>
            <a:ext cx="1545566" cy="1892779"/>
          </a:xfrm>
          <a:prstGeom prst="ellipse">
            <a:avLst/>
          </a:prstGeom>
          <a:ln>
            <a:noFill/>
          </a:ln>
          <a:effectLst>
            <a:softEdge rad="112500"/>
          </a:effectLst>
        </p:spPr>
      </p:pic>
      <p:pic>
        <p:nvPicPr>
          <p:cNvPr id="7" name="Immagine 7" descr="Immagine che contiene persona, uomo, parete, interni&#10;&#10;Descrizione generata con affidabilità molto elevata">
            <a:extLst>
              <a:ext uri="{FF2B5EF4-FFF2-40B4-BE49-F238E27FC236}"/>
            </a:extLst>
          </p:cNvPr>
          <p:cNvPicPr>
            <a:picLocks noChangeAspect="1"/>
          </p:cNvPicPr>
          <p:nvPr/>
        </p:nvPicPr>
        <p:blipFill>
          <a:blip r:embed="rId4"/>
          <a:stretch>
            <a:fillRect/>
          </a:stretch>
        </p:blipFill>
        <p:spPr>
          <a:xfrm rot="360000">
            <a:off x="893614" y="636990"/>
            <a:ext cx="1096873" cy="1451905"/>
          </a:xfrm>
          <a:prstGeom prst="rect">
            <a:avLst/>
          </a:prstGeom>
          <a:ln w="88900" cap="sq" cmpd="thickThin">
            <a:solidFill>
              <a:srgbClr val="000000"/>
            </a:solidFill>
            <a:prstDash val="solid"/>
            <a:miter lim="800000"/>
          </a:ln>
          <a:effectLst>
            <a:innerShdw blurRad="76200">
              <a:srgbClr val="000000"/>
            </a:innerShdw>
          </a:effectLst>
        </p:spPr>
      </p:pic>
      <p:pic>
        <p:nvPicPr>
          <p:cNvPr id="70661" name="Immagine 5" descr="Immagine che contiene esterni, cielo, terra, acqua&#10;&#10;Descrizione generata con affidabilità molto elevata"/>
          <p:cNvPicPr>
            <a:picLocks noChangeAspect="1"/>
          </p:cNvPicPr>
          <p:nvPr/>
        </p:nvPicPr>
        <p:blipFill>
          <a:blip r:embed="rId5"/>
          <a:srcRect/>
          <a:stretch>
            <a:fillRect/>
          </a:stretch>
        </p:blipFill>
        <p:spPr bwMode="auto">
          <a:xfrm rot="900000">
            <a:off x="4148138" y="539750"/>
            <a:ext cx="2405062" cy="1427163"/>
          </a:xfrm>
          <a:prstGeom prst="rect">
            <a:avLst/>
          </a:prstGeom>
          <a:noFill/>
          <a:ln w="9525">
            <a:noFill/>
            <a:miter lim="800000"/>
            <a:headEnd/>
            <a:tailEnd/>
          </a:ln>
        </p:spPr>
      </p:pic>
      <p:pic>
        <p:nvPicPr>
          <p:cNvPr id="70662" name="Immagine 8" descr="Immagine che contiene fotografia&#10;&#10;Descrizione generata con affidabilità elevata"/>
          <p:cNvPicPr>
            <a:picLocks noChangeAspect="1"/>
          </p:cNvPicPr>
          <p:nvPr/>
        </p:nvPicPr>
        <p:blipFill>
          <a:blip r:embed="rId6"/>
          <a:srcRect/>
          <a:stretch>
            <a:fillRect/>
          </a:stretch>
        </p:blipFill>
        <p:spPr bwMode="auto">
          <a:xfrm>
            <a:off x="2419350" y="962025"/>
            <a:ext cx="1266825"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asellaDiTesto 3"/>
          <p:cNvSpPr txBox="1">
            <a:spLocks noChangeArrowheads="1"/>
          </p:cNvSpPr>
          <p:nvPr/>
        </p:nvSpPr>
        <p:spPr bwMode="auto">
          <a:xfrm>
            <a:off x="1679575" y="2198688"/>
            <a:ext cx="7750175" cy="1570037"/>
          </a:xfrm>
          <a:prstGeom prst="rect">
            <a:avLst/>
          </a:prstGeom>
          <a:noFill/>
          <a:ln w="9525">
            <a:noFill/>
            <a:miter lim="800000"/>
            <a:headEnd/>
            <a:tailEnd/>
          </a:ln>
        </p:spPr>
        <p:txBody>
          <a:bodyPr>
            <a:spAutoFit/>
          </a:bodyPr>
          <a:lstStyle/>
          <a:p>
            <a:r>
              <a:rPr lang="it-IT" sz="9600" b="1">
                <a:solidFill>
                  <a:srgbClr val="FFFF00"/>
                </a:solidFill>
                <a:latin typeface="Century Gothic" pitchFamily="34" charset="0"/>
                <a:ea typeface="DaunPenh"/>
                <a:cs typeface="DaunPenh"/>
              </a:rPr>
              <a:t>La bicicletta</a:t>
            </a:r>
          </a:p>
        </p:txBody>
      </p:sp>
      <p:pic>
        <p:nvPicPr>
          <p:cNvPr id="71682" name="Immagine 13" descr="Immagine che contiene bicicletta, trasporto, parete&#10;&#10;Descrizione generata con affidabilità molto elevata"/>
          <p:cNvPicPr>
            <a:picLocks noChangeAspect="1"/>
          </p:cNvPicPr>
          <p:nvPr/>
        </p:nvPicPr>
        <p:blipFill>
          <a:blip r:embed="rId2"/>
          <a:srcRect/>
          <a:stretch>
            <a:fillRect/>
          </a:stretch>
        </p:blipFill>
        <p:spPr bwMode="auto">
          <a:xfrm>
            <a:off x="8358188" y="3700463"/>
            <a:ext cx="2143125"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CasellaDiTesto 2"/>
          <p:cNvSpPr txBox="1">
            <a:spLocks noChangeArrowheads="1"/>
          </p:cNvSpPr>
          <p:nvPr/>
        </p:nvSpPr>
        <p:spPr bwMode="auto">
          <a:xfrm>
            <a:off x="288925" y="3071813"/>
            <a:ext cx="9040813" cy="3540125"/>
          </a:xfrm>
          <a:prstGeom prst="rect">
            <a:avLst/>
          </a:prstGeom>
          <a:noFill/>
          <a:ln w="9525">
            <a:noFill/>
            <a:miter lim="800000"/>
            <a:headEnd/>
            <a:tailEnd/>
          </a:ln>
        </p:spPr>
        <p:txBody>
          <a:bodyPr>
            <a:spAutoFit/>
          </a:bodyPr>
          <a:lstStyle/>
          <a:p>
            <a:r>
              <a:rPr lang="en-US" sz="1400">
                <a:latin typeface="Century Gothic" pitchFamily="34" charset="0"/>
              </a:rPr>
              <a:t>La bicicletta nasce in Francia nel 1791, anno in cui Mède de Sivrac progetta e costruisce il suo </a:t>
            </a:r>
            <a:r>
              <a:rPr lang="en-US" sz="1400" b="1">
                <a:latin typeface="Century Gothic" pitchFamily="34" charset="0"/>
              </a:rPr>
              <a:t>"celerifero"</a:t>
            </a:r>
            <a:r>
              <a:rPr lang="en-US" sz="1400">
                <a:latin typeface="Century Gothic" pitchFamily="34" charset="0"/>
              </a:rPr>
              <a:t>. Nel 1817, un quarto di secolo più tardi, Karl Drais inventò la sua Laufmaschine (in tedesco, macchina da corsa) che fu chiamata dalla stampa </a:t>
            </a:r>
            <a:r>
              <a:rPr lang="en-US" sz="1400" b="1">
                <a:latin typeface="Century Gothic" pitchFamily="34" charset="0"/>
              </a:rPr>
              <a:t>"draisina"</a:t>
            </a:r>
            <a:r>
              <a:rPr lang="en-US" sz="1400">
                <a:latin typeface="Century Gothic" pitchFamily="34" charset="0"/>
              </a:rPr>
              <a:t>.</a:t>
            </a:r>
            <a:r>
              <a:rPr lang="en-US" sz="1400" b="1">
                <a:latin typeface="Century Gothic" pitchFamily="34" charset="0"/>
              </a:rPr>
              <a:t> </a:t>
            </a:r>
            <a:r>
              <a:rPr lang="en-US" sz="1400">
                <a:latin typeface="Century Gothic" pitchFamily="34" charset="0"/>
              </a:rPr>
              <a:t>Nel 1861 Ernest Michaux montò su una draisina i primi pedali fissandoli al perno della ruota anteriore. Il biciclo fu molto in voga fino agli anni ottanta del XIX secolo.</a:t>
            </a:r>
          </a:p>
          <a:p>
            <a:endParaRPr lang="en-US" sz="1400">
              <a:latin typeface="Century Gothic" pitchFamily="34" charset="0"/>
            </a:endParaRPr>
          </a:p>
          <a:p>
            <a:r>
              <a:rPr lang="en-US" sz="1400">
                <a:latin typeface="Century Gothic" pitchFamily="34" charset="0"/>
              </a:rPr>
              <a:t>Il sistema della trasmissione del moto generato dai pedali fu oggetto di grandi studi fino a quando, prima della fine del secolo, il problema della trasmissione del moto è risolto collegando i pedali ad una ruota dentata connessa ad una catena; questa soluzione tecnica consente di ridurre la dimensione della ruota anteriore.</a:t>
            </a:r>
          </a:p>
          <a:p>
            <a:endParaRPr lang="en-US" sz="1400">
              <a:latin typeface="Century Gothic" pitchFamily="34" charset="0"/>
            </a:endParaRPr>
          </a:p>
          <a:p>
            <a:r>
              <a:rPr lang="en-US" sz="1400">
                <a:latin typeface="Century Gothic" pitchFamily="34" charset="0"/>
              </a:rPr>
              <a:t>Nel 1884 John K. Starley realizzò a Coventry la prima Safety Bicycle ("bicicletta di sicurezza") denominata </a:t>
            </a:r>
            <a:r>
              <a:rPr lang="en-US" sz="1400" b="1">
                <a:latin typeface="Century Gothic" pitchFamily="34" charset="0"/>
              </a:rPr>
              <a:t>"Rover" </a:t>
            </a:r>
            <a:r>
              <a:rPr lang="en-US" sz="1400">
                <a:latin typeface="Century Gothic" pitchFamily="34" charset="0"/>
              </a:rPr>
              <a:t>e destinata a ottenere un enorme successo commerciale: antesignana delle moderne bici, aveva ruote di dimensioni uguali e trasmissione a catena sulla ruota posteriore. In seguito ci furono altri progressi tecnologici. Nel 1888 Dunlop montò su un triciclo il primo pneumatico a camera d'aria. </a:t>
            </a:r>
          </a:p>
        </p:txBody>
      </p:sp>
      <p:pic>
        <p:nvPicPr>
          <p:cNvPr id="72706" name="Immagine 9"/>
          <p:cNvPicPr>
            <a:picLocks noChangeAspect="1"/>
          </p:cNvPicPr>
          <p:nvPr/>
        </p:nvPicPr>
        <p:blipFill>
          <a:blip r:embed="rId2"/>
          <a:srcRect/>
          <a:stretch>
            <a:fillRect/>
          </a:stretch>
        </p:blipFill>
        <p:spPr bwMode="auto">
          <a:xfrm>
            <a:off x="1042988" y="863600"/>
            <a:ext cx="2095500" cy="1733550"/>
          </a:xfrm>
          <a:prstGeom prst="rect">
            <a:avLst/>
          </a:prstGeom>
          <a:noFill/>
          <a:ln w="9525">
            <a:noFill/>
            <a:miter lim="800000"/>
            <a:headEnd/>
            <a:tailEnd/>
          </a:ln>
        </p:spPr>
      </p:pic>
      <p:pic>
        <p:nvPicPr>
          <p:cNvPr id="11" name="Immagine 11" descr="Immagine che contiene persona, uomo, tuta, abbigliamento&#10;&#10;Descrizione generata con affidabilità molto elevata">
            <a:extLst>
              <a:ext uri="{FF2B5EF4-FFF2-40B4-BE49-F238E27FC236}"/>
            </a:extLst>
          </p:cNvPr>
          <p:cNvPicPr>
            <a:picLocks noChangeAspect="1"/>
          </p:cNvPicPr>
          <p:nvPr/>
        </p:nvPicPr>
        <p:blipFill>
          <a:blip r:embed="rId3"/>
          <a:stretch>
            <a:fillRect/>
          </a:stretch>
        </p:blipFill>
        <p:spPr>
          <a:xfrm>
            <a:off x="9329829" y="2464639"/>
            <a:ext cx="1606669" cy="1977426"/>
          </a:xfrm>
          <a:prstGeom prst="ellipse">
            <a:avLst/>
          </a:prstGeom>
          <a:ln>
            <a:noFill/>
          </a:ln>
          <a:effectLst>
            <a:softEdge rad="112500"/>
          </a:effectLst>
        </p:spPr>
      </p:pic>
      <p:pic>
        <p:nvPicPr>
          <p:cNvPr id="17" name="Immagine 17">
            <a:extLst>
              <a:ext uri="{FF2B5EF4-FFF2-40B4-BE49-F238E27FC236}"/>
            </a:extLst>
          </p:cNvPr>
          <p:cNvPicPr>
            <a:picLocks noChangeAspect="1"/>
          </p:cNvPicPr>
          <p:nvPr/>
        </p:nvPicPr>
        <p:blipFill>
          <a:blip r:embed="rId4"/>
          <a:stretch>
            <a:fillRect/>
          </a:stretch>
        </p:blipFill>
        <p:spPr>
          <a:xfrm>
            <a:off x="9329829" y="4841663"/>
            <a:ext cx="1894937" cy="1312482"/>
          </a:xfrm>
          <a:prstGeom prst="rect">
            <a:avLst/>
          </a:prstGeom>
          <a:ln>
            <a:noFill/>
          </a:ln>
          <a:effectLst>
            <a:softEdge rad="112500"/>
          </a:effectLst>
        </p:spPr>
      </p:pic>
      <p:pic>
        <p:nvPicPr>
          <p:cNvPr id="72709" name="Immagine 19" descr="Immagine che contiene uomo, parete, persona, abbigliamento&#10;&#10;Descrizione generata con affidabilità molto elevata"/>
          <p:cNvPicPr>
            <a:picLocks noChangeAspect="1"/>
          </p:cNvPicPr>
          <p:nvPr/>
        </p:nvPicPr>
        <p:blipFill>
          <a:blip r:embed="rId5"/>
          <a:srcRect/>
          <a:stretch>
            <a:fillRect/>
          </a:stretch>
        </p:blipFill>
        <p:spPr bwMode="auto">
          <a:xfrm>
            <a:off x="4937125" y="539750"/>
            <a:ext cx="1676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0" descr="Immagine che contiene motocicletta, parcheggiato, esterni, bicicletta&#10;&#10;Descrizione generata con affidabilità molto elevata">
            <a:extLst>
              <a:ext uri="{FF2B5EF4-FFF2-40B4-BE49-F238E27FC236}"/>
            </a:extLst>
          </p:cNvPr>
          <p:cNvPicPr>
            <a:picLocks noChangeAspect="1"/>
          </p:cNvPicPr>
          <p:nvPr/>
        </p:nvPicPr>
        <p:blipFill rotWithShape="1">
          <a:blip r:embed="rId2">
            <a:extLst>
              <a:ext uri="{837473B0-CC2E-450A-ABE3-18F120FF3D39}"/>
            </a:extLst>
          </a:blip>
          <a:srcRect t="7334"/>
          <a:stretch/>
        </p:blipFill>
        <p:spPr>
          <a:xfrm rot="300000">
            <a:off x="7816383" y="1114626"/>
            <a:ext cx="2166402" cy="12095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magine 22" descr="Immagine che contiene motocicletta, rosso, esterni, terra&#10;&#10;Descrizione generata con affidabilità molto elevata">
            <a:extLst>
              <a:ext uri="{FF2B5EF4-FFF2-40B4-BE49-F238E27FC236}"/>
            </a:extLst>
          </p:cNvPr>
          <p:cNvPicPr>
            <a:picLocks noChangeAspect="1"/>
          </p:cNvPicPr>
          <p:nvPr/>
        </p:nvPicPr>
        <p:blipFill rotWithShape="1">
          <a:blip r:embed="rId3">
            <a:extLst>
              <a:ext uri="{837473B0-CC2E-450A-ABE3-18F120FF3D39}"/>
            </a:extLst>
          </a:blip>
          <a:srcRect t="16446" r="1" b="5155"/>
          <a:stretch/>
        </p:blipFill>
        <p:spPr>
          <a:xfrm rot="-300000">
            <a:off x="1681759" y="4142134"/>
            <a:ext cx="3055145" cy="1652395"/>
          </a:xfrm>
          <a:prstGeom prst="rect">
            <a:avLst/>
          </a:prstGeom>
          <a:ln w="88900" cap="sq" cmpd="thickThin">
            <a:solidFill>
              <a:srgbClr val="000000"/>
            </a:solidFill>
            <a:prstDash val="solid"/>
            <a:miter lim="800000"/>
          </a:ln>
          <a:effectLst>
            <a:innerShdw blurRad="76200">
              <a:srgbClr val="000000"/>
            </a:innerShdw>
          </a:effectLst>
        </p:spPr>
      </p:pic>
      <p:pic>
        <p:nvPicPr>
          <p:cNvPr id="6" name="Immagine 6" descr="Immagine che contiene interni, parete, sedendo&#10;&#10;Descrizione generata con affidabilità elevata">
            <a:extLst>
              <a:ext uri="{FF2B5EF4-FFF2-40B4-BE49-F238E27FC236}"/>
            </a:extLst>
          </p:cNvPr>
          <p:cNvPicPr>
            <a:picLocks noChangeAspect="1"/>
          </p:cNvPicPr>
          <p:nvPr/>
        </p:nvPicPr>
        <p:blipFill rotWithShape="1">
          <a:blip r:embed="rId4">
            <a:extLst>
              <a:ext uri="{837473B0-CC2E-450A-ABE3-18F120FF3D39}"/>
            </a:extLst>
          </a:blip>
          <a:srcRect l="2598" r="9739" b="-4"/>
          <a:stretch/>
        </p:blipFill>
        <p:spPr>
          <a:xfrm>
            <a:off x="8342069" y="4334522"/>
            <a:ext cx="1929116" cy="15899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asellaDiTesto 11">
            <a:extLst>
              <a:ext uri="{FF2B5EF4-FFF2-40B4-BE49-F238E27FC236}"/>
            </a:extLst>
          </p:cNvPr>
          <p:cNvSpPr txBox="1"/>
          <p:nvPr/>
        </p:nvSpPr>
        <p:spPr>
          <a:xfrm>
            <a:off x="7527925" y="3422650"/>
            <a:ext cx="2743200" cy="317500"/>
          </a:xfrm>
          <a:prstGeom prst="rect">
            <a:avLst/>
          </a:prstGeom>
        </p:spPr>
        <p:txBody>
          <a:bodyPr>
            <a:normAutofit fontScale="92500" lnSpcReduction="20000"/>
          </a:bodyPr>
          <a:lstStyle/>
          <a:p>
            <a:pPr fontAlgn="auto">
              <a:spcBef>
                <a:spcPts val="0"/>
              </a:spcBef>
              <a:spcAft>
                <a:spcPts val="0"/>
              </a:spcAft>
              <a:defRPr/>
            </a:pPr>
            <a:endParaRPr lang="en-US" dirty="0">
              <a:latin typeface="+mn-lt"/>
              <a:cs typeface="Calibri"/>
            </a:endParaRPr>
          </a:p>
        </p:txBody>
      </p:sp>
      <p:sp>
        <p:nvSpPr>
          <p:cNvPr id="73733" name="CasellaDiTesto 16"/>
          <p:cNvSpPr txBox="1">
            <a:spLocks noChangeArrowheads="1"/>
          </p:cNvSpPr>
          <p:nvPr/>
        </p:nvSpPr>
        <p:spPr bwMode="auto">
          <a:xfrm>
            <a:off x="9515475" y="6870700"/>
            <a:ext cx="2676525" cy="200025"/>
          </a:xfrm>
          <a:prstGeom prst="rect">
            <a:avLst/>
          </a:prstGeom>
          <a:solidFill>
            <a:srgbClr val="000000"/>
          </a:solidFill>
          <a:ln w="9525">
            <a:noFill/>
            <a:miter lim="800000"/>
            <a:headEnd/>
            <a:tailEnd/>
          </a:ln>
        </p:spPr>
        <p:txBody>
          <a:bodyPr wrap="none">
            <a:spAutoFit/>
          </a:bodyPr>
          <a:lstStyle/>
          <a:p>
            <a:pPr algn="r">
              <a:spcAft>
                <a:spcPts val="600"/>
              </a:spcAft>
            </a:pPr>
            <a:r>
              <a:rPr lang="en-US" sz="700">
                <a:solidFill>
                  <a:srgbClr val="FFFFFF"/>
                </a:solidFill>
                <a:latin typeface="Century Gothic" pitchFamily="34" charset="0"/>
                <a:hlinkClick r:id="rId5"/>
              </a:rPr>
              <a:t>Questa foto</a:t>
            </a:r>
            <a:r>
              <a:rPr lang="en-US" sz="700">
                <a:solidFill>
                  <a:srgbClr val="FFFFFF"/>
                </a:solidFill>
                <a:latin typeface="Century Gothic" pitchFamily="34" charset="0"/>
              </a:rPr>
              <a:t> di Autore sconosciuto è concessa in licenza in </a:t>
            </a:r>
            <a:r>
              <a:rPr lang="en-US" sz="700">
                <a:solidFill>
                  <a:srgbClr val="FFFFFF"/>
                </a:solidFill>
                <a:latin typeface="Century Gothic" pitchFamily="34" charset="0"/>
                <a:hlinkClick r:id="rId6"/>
              </a:rPr>
              <a:t>CC BY-SA</a:t>
            </a:r>
            <a:r>
              <a:rPr lang="en-US" sz="700">
                <a:solidFill>
                  <a:srgbClr val="FFFFFF"/>
                </a:solidFill>
                <a:latin typeface="Century Gothic" pitchFamily="34" charset="0"/>
              </a:rPr>
              <a:t>.</a:t>
            </a:r>
          </a:p>
        </p:txBody>
      </p:sp>
      <p:sp>
        <p:nvSpPr>
          <p:cNvPr id="73734" name="CasellaDiTesto 27"/>
          <p:cNvSpPr txBox="1">
            <a:spLocks noChangeArrowheads="1"/>
          </p:cNvSpPr>
          <p:nvPr/>
        </p:nvSpPr>
        <p:spPr bwMode="auto">
          <a:xfrm>
            <a:off x="9085263" y="6870700"/>
            <a:ext cx="417512" cy="200025"/>
          </a:xfrm>
          <a:prstGeom prst="rect">
            <a:avLst/>
          </a:prstGeom>
          <a:solidFill>
            <a:srgbClr val="000000"/>
          </a:solidFill>
          <a:ln w="9525">
            <a:noFill/>
            <a:miter lim="800000"/>
            <a:headEnd/>
            <a:tailEnd/>
          </a:ln>
        </p:spPr>
        <p:txBody>
          <a:bodyPr wrap="none">
            <a:spAutoFit/>
          </a:bodyPr>
          <a:lstStyle/>
          <a:p>
            <a:pPr algn="r">
              <a:spcAft>
                <a:spcPts val="600"/>
              </a:spcAft>
            </a:pPr>
            <a:r>
              <a:rPr lang="en-US" sz="700" u="sng">
                <a:solidFill>
                  <a:srgbClr val="FFFFFF"/>
                </a:solidFill>
                <a:latin typeface="Century Gothic" pitchFamily="34" charset="0"/>
                <a:hlinkClick r:id="rId6"/>
              </a:rPr>
              <a:t>BY-SA</a:t>
            </a:r>
            <a:r>
              <a:rPr lang="en-US" sz="700" u="sng">
                <a:solidFill>
                  <a:srgbClr val="FFFFFF"/>
                </a:solidFill>
                <a:latin typeface="Century Gothic" pitchFamily="34" charset="0"/>
              </a:rPr>
              <a:t>.</a:t>
            </a:r>
          </a:p>
        </p:txBody>
      </p:sp>
      <p:sp>
        <p:nvSpPr>
          <p:cNvPr id="73735" name="Rettangolo 4"/>
          <p:cNvSpPr>
            <a:spLocks noChangeArrowheads="1"/>
          </p:cNvSpPr>
          <p:nvPr/>
        </p:nvSpPr>
        <p:spPr bwMode="auto">
          <a:xfrm>
            <a:off x="2112963" y="2538413"/>
            <a:ext cx="8031162" cy="1322387"/>
          </a:xfrm>
          <a:prstGeom prst="rect">
            <a:avLst/>
          </a:prstGeom>
          <a:noFill/>
          <a:ln w="9525">
            <a:noFill/>
            <a:miter lim="800000"/>
            <a:headEnd/>
            <a:tailEnd/>
          </a:ln>
        </p:spPr>
        <p:txBody>
          <a:bodyPr>
            <a:spAutoFit/>
          </a:bodyPr>
          <a:lstStyle/>
          <a:p>
            <a:r>
              <a:rPr lang="it-IT" sz="8000" b="1">
                <a:solidFill>
                  <a:srgbClr val="FFFF00"/>
                </a:solidFill>
                <a:latin typeface="Century Gothic" pitchFamily="34" charset="0"/>
                <a:ea typeface="DaunPenh"/>
                <a:cs typeface="DaunPenh"/>
              </a:rPr>
              <a:t>La motocicletta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p:cNvSpPr>
            <a:spLocks noGrp="1"/>
          </p:cNvSpPr>
          <p:nvPr>
            <p:ph type="ctrTitle"/>
          </p:nvPr>
        </p:nvSpPr>
        <p:spPr>
          <a:xfrm>
            <a:off x="1233488" y="3554413"/>
            <a:ext cx="11188700" cy="2387600"/>
          </a:xfrm>
        </p:spPr>
        <p:txBody>
          <a:bodyPr/>
          <a:lstStyle/>
          <a:p>
            <a:r>
              <a:rPr lang="it-IT" sz="4000" smtClean="0"/>
              <a:t>VEDIAMO COME HA FATTO L’UOMO IN PASSATO, POI SVILUPPIAMO IDEE NOSTRE</a:t>
            </a:r>
          </a:p>
        </p:txBody>
      </p:sp>
      <p:sp>
        <p:nvSpPr>
          <p:cNvPr id="3" name="Freccia a destra rientrata 2"/>
          <p:cNvSpPr/>
          <p:nvPr/>
        </p:nvSpPr>
        <p:spPr>
          <a:xfrm rot="5400000">
            <a:off x="4826000" y="3006725"/>
            <a:ext cx="1790700" cy="11684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3555" name="Titolo 1"/>
          <p:cNvSpPr txBox="1">
            <a:spLocks/>
          </p:cNvSpPr>
          <p:nvPr/>
        </p:nvSpPr>
        <p:spPr bwMode="auto">
          <a:xfrm>
            <a:off x="1452563" y="307975"/>
            <a:ext cx="9144000" cy="2387600"/>
          </a:xfrm>
          <a:prstGeom prst="rect">
            <a:avLst/>
          </a:prstGeom>
          <a:noFill/>
          <a:ln w="9525">
            <a:noFill/>
            <a:miter lim="800000"/>
            <a:headEnd/>
            <a:tailEnd/>
          </a:ln>
        </p:spPr>
        <p:txBody>
          <a:bodyPr anchor="b"/>
          <a:lstStyle/>
          <a:p>
            <a:pPr algn="ctr">
              <a:lnSpc>
                <a:spcPct val="90000"/>
              </a:lnSpc>
            </a:pPr>
            <a:r>
              <a:rPr lang="it-IT" sz="4000">
                <a:latin typeface="Century Gothic" pitchFamily="34" charset="0"/>
              </a:rPr>
              <a:t>DOBBIAMO CERCARE DI RISOLVERE QUESTI PROBLEMI E IDEARE</a:t>
            </a:r>
          </a:p>
          <a:p>
            <a:pPr algn="ctr">
              <a:lnSpc>
                <a:spcPct val="90000"/>
              </a:lnSpc>
            </a:pPr>
            <a:r>
              <a:rPr lang="it-IT" sz="4000">
                <a:latin typeface="Century Gothic" pitchFamily="34" charset="0"/>
              </a:rPr>
              <a:t>PROGETTI SOSTENIBILI</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extLst>
          </p:cNvPr>
          <p:cNvSpPr txBox="1"/>
          <p:nvPr/>
        </p:nvSpPr>
        <p:spPr>
          <a:xfrm>
            <a:off x="1233488" y="2482850"/>
            <a:ext cx="6864350" cy="4184650"/>
          </a:xfrm>
          <a:prstGeom prst="rect">
            <a:avLst/>
          </a:prstGeom>
        </p:spPr>
        <p:txBody>
          <a:bodyPr>
            <a:spAutoFit/>
          </a:bodyPr>
          <a:lstStyle/>
          <a:p>
            <a:pPr fontAlgn="auto">
              <a:spcBef>
                <a:spcPts val="0"/>
              </a:spcBef>
              <a:spcAft>
                <a:spcPts val="0"/>
              </a:spcAft>
              <a:defRPr/>
            </a:pPr>
            <a:r>
              <a:rPr lang="it-IT" sz="1400" dirty="0">
                <a:latin typeface="+mn-lt"/>
                <a:cs typeface="Calibri"/>
              </a:rPr>
              <a:t>L'invenzione della motocicletta viene fatta risalire all'ingegnere francese Louis-Guillaume </a:t>
            </a:r>
            <a:r>
              <a:rPr lang="it-IT" sz="1400" b="1" dirty="0" err="1">
                <a:latin typeface="+mn-lt"/>
                <a:cs typeface="Calibri"/>
              </a:rPr>
              <a:t>Perreaux</a:t>
            </a:r>
            <a:r>
              <a:rPr lang="it-IT" sz="1400" b="1" dirty="0">
                <a:latin typeface="+mn-lt"/>
                <a:cs typeface="Calibri"/>
              </a:rPr>
              <a:t> </a:t>
            </a:r>
            <a:r>
              <a:rPr lang="it-IT" sz="1400" dirty="0">
                <a:latin typeface="+mn-lt"/>
                <a:cs typeface="Calibri"/>
              </a:rPr>
              <a:t>che depositò il relativo brevetto il 16 marzo 1869 e realizzò un veicolo a due ruote funzionante a vapore chiamata </a:t>
            </a:r>
            <a:r>
              <a:rPr lang="it-IT" sz="1400" b="1" dirty="0" err="1">
                <a:latin typeface="+mn-lt"/>
                <a:cs typeface="Calibri"/>
              </a:rPr>
              <a:t>Vélocipede</a:t>
            </a:r>
            <a:r>
              <a:rPr lang="it-IT" sz="1400" b="1" dirty="0">
                <a:latin typeface="+mn-lt"/>
                <a:cs typeface="Calibri"/>
              </a:rPr>
              <a:t> à Grande </a:t>
            </a:r>
            <a:r>
              <a:rPr lang="it-IT" sz="1400" b="1" dirty="0" err="1">
                <a:latin typeface="+mn-lt"/>
                <a:cs typeface="Calibri"/>
              </a:rPr>
              <a:t>Vitesse</a:t>
            </a:r>
            <a:r>
              <a:rPr lang="it-IT" sz="1400" dirty="0">
                <a:latin typeface="+mn-lt"/>
                <a:cs typeface="Calibri"/>
              </a:rPr>
              <a:t>. </a:t>
            </a:r>
            <a:endParaRPr lang="it-IT" dirty="0">
              <a:latin typeface="+mn-lt"/>
            </a:endParaRPr>
          </a:p>
          <a:p>
            <a:pPr marL="285750" indent="-285750" fontAlgn="auto">
              <a:spcBef>
                <a:spcPts val="0"/>
              </a:spcBef>
              <a:spcAft>
                <a:spcPts val="0"/>
              </a:spcAft>
              <a:buFont typeface="Wingdings"/>
              <a:buChar char="Ø"/>
              <a:defRPr/>
            </a:pPr>
            <a:endParaRPr lang="it-IT" sz="1400" dirty="0">
              <a:latin typeface="+mn-lt"/>
              <a:cs typeface="Calibri"/>
            </a:endParaRPr>
          </a:p>
          <a:p>
            <a:pPr fontAlgn="auto">
              <a:spcBef>
                <a:spcPts val="0"/>
              </a:spcBef>
              <a:spcAft>
                <a:spcPts val="0"/>
              </a:spcAft>
              <a:defRPr/>
            </a:pPr>
            <a:r>
              <a:rPr lang="it-IT" sz="1400" dirty="0">
                <a:latin typeface="+mn-lt"/>
                <a:cs typeface="Calibri"/>
              </a:rPr>
              <a:t>Il primo progetto di motocicletta dotata di motore a combustione interna, depositato presso l'ufficio brevetti di Roma nel 1879, è dell'ingegnere bergamasco Giuseppe </a:t>
            </a:r>
            <a:r>
              <a:rPr lang="it-IT" sz="1400" b="1" dirty="0" err="1">
                <a:latin typeface="+mn-lt"/>
                <a:cs typeface="Calibri"/>
              </a:rPr>
              <a:t>Murnigotti</a:t>
            </a:r>
            <a:r>
              <a:rPr lang="it-IT" sz="1400" b="1" dirty="0">
                <a:latin typeface="+mn-lt"/>
                <a:cs typeface="Calibri"/>
              </a:rPr>
              <a:t> </a:t>
            </a:r>
            <a:r>
              <a:rPr lang="it-IT" sz="1400" dirty="0">
                <a:latin typeface="+mn-lt"/>
                <a:cs typeface="Calibri"/>
              </a:rPr>
              <a:t>che ideò una moto biposto, mossa da un propulsore 2T a combustione gassosa; al progetto non venne poi dato seguito materialmente, quindi il primo prototipo di motocicletta con motore a combustione interna si deve a due inventori tedeschi, Gottlieb Daimler e Wilhelm Maybach, che lo realizzarono nel 1885, in una piccola officina di </a:t>
            </a:r>
            <a:r>
              <a:rPr lang="it-IT" sz="1400" dirty="0" err="1">
                <a:latin typeface="+mn-lt"/>
                <a:cs typeface="Calibri"/>
              </a:rPr>
              <a:t>Cannstatt</a:t>
            </a:r>
            <a:r>
              <a:rPr lang="it-IT" sz="1400" dirty="0">
                <a:latin typeface="+mn-lt"/>
                <a:cs typeface="Calibri"/>
              </a:rPr>
              <a:t> (</a:t>
            </a:r>
            <a:r>
              <a:rPr lang="it-IT" sz="1400" dirty="0">
                <a:latin typeface="+mn-lt"/>
                <a:cs typeface="Calibri"/>
              </a:rPr>
              <a:t>nelle vicinanze di Stoccarda). </a:t>
            </a:r>
          </a:p>
          <a:p>
            <a:pPr marL="285750" indent="-285750" fontAlgn="auto">
              <a:spcBef>
                <a:spcPts val="0"/>
              </a:spcBef>
              <a:spcAft>
                <a:spcPts val="0"/>
              </a:spcAft>
              <a:buFont typeface="Wingdings"/>
              <a:buChar char="Ø"/>
              <a:defRPr/>
            </a:pPr>
            <a:endParaRPr lang="it-IT" sz="1400" dirty="0">
              <a:latin typeface="+mn-lt"/>
              <a:cs typeface="Calibri"/>
            </a:endParaRPr>
          </a:p>
          <a:p>
            <a:pPr fontAlgn="auto">
              <a:spcBef>
                <a:spcPts val="0"/>
              </a:spcBef>
              <a:spcAft>
                <a:spcPts val="0"/>
              </a:spcAft>
              <a:defRPr/>
            </a:pPr>
            <a:r>
              <a:rPr lang="it-IT" sz="1400" dirty="0">
                <a:latin typeface="+mn-lt"/>
                <a:cs typeface="Calibri"/>
              </a:rPr>
              <a:t>Nel 1894 i primi esemplari funzionanti vennero messi in vendita dalla Hildebrand &amp; </a:t>
            </a:r>
            <a:r>
              <a:rPr lang="it-IT" sz="1400" dirty="0" err="1">
                <a:latin typeface="+mn-lt"/>
                <a:cs typeface="Calibri"/>
              </a:rPr>
              <a:t>Wolfmüller</a:t>
            </a:r>
            <a:r>
              <a:rPr lang="it-IT" sz="1400" dirty="0">
                <a:latin typeface="+mn-lt"/>
                <a:cs typeface="Calibri"/>
              </a:rPr>
              <a:t> e da quel momento si assistette ad una continua evoluzione della motocicletta, grazie ad aziende di tutto il mondo, sia in Europa che negli USA. </a:t>
            </a:r>
          </a:p>
          <a:p>
            <a:pPr fontAlgn="auto">
              <a:spcBef>
                <a:spcPts val="0"/>
              </a:spcBef>
              <a:spcAft>
                <a:spcPts val="0"/>
              </a:spcAft>
              <a:defRPr/>
            </a:pPr>
            <a:endParaRPr lang="it-IT" sz="1400" dirty="0">
              <a:latin typeface="+mn-lt"/>
              <a:cs typeface="Calibri"/>
            </a:endParaRPr>
          </a:p>
        </p:txBody>
      </p:sp>
      <p:pic>
        <p:nvPicPr>
          <p:cNvPr id="3" name="Immagine 3" descr="Immagine che contiene persona, edificio, esterni, bicicletta&#10;&#10;Descrizione generata con affidabilità molto elevata">
            <a:extLst>
              <a:ext uri="{FF2B5EF4-FFF2-40B4-BE49-F238E27FC236}"/>
            </a:extLst>
          </p:cNvPr>
          <p:cNvPicPr>
            <a:picLocks noChangeAspect="1"/>
          </p:cNvPicPr>
          <p:nvPr/>
        </p:nvPicPr>
        <p:blipFill>
          <a:blip r:embed="rId2"/>
          <a:stretch>
            <a:fillRect/>
          </a:stretch>
        </p:blipFill>
        <p:spPr>
          <a:xfrm>
            <a:off x="2054076" y="366173"/>
            <a:ext cx="1798069" cy="1826824"/>
          </a:xfrm>
          <a:prstGeom prst="ellipse">
            <a:avLst/>
          </a:prstGeom>
          <a:ln>
            <a:noFill/>
          </a:ln>
          <a:effectLst>
            <a:softEdge rad="112500"/>
          </a:effectLst>
        </p:spPr>
      </p:pic>
      <p:pic>
        <p:nvPicPr>
          <p:cNvPr id="74755" name="Immagine 5" descr="Immagine che contiene bicicletta, esterni, erba&#10;&#10;Descrizione generata con affidabilità molto elevata"/>
          <p:cNvPicPr>
            <a:picLocks noChangeAspect="1"/>
          </p:cNvPicPr>
          <p:nvPr/>
        </p:nvPicPr>
        <p:blipFill>
          <a:blip r:embed="rId3"/>
          <a:srcRect/>
          <a:stretch>
            <a:fillRect/>
          </a:stretch>
        </p:blipFill>
        <p:spPr bwMode="auto">
          <a:xfrm>
            <a:off x="4665663" y="441325"/>
            <a:ext cx="2273300" cy="1676400"/>
          </a:xfrm>
          <a:prstGeom prst="rect">
            <a:avLst/>
          </a:prstGeom>
          <a:noFill/>
          <a:ln w="9525">
            <a:noFill/>
            <a:miter lim="800000"/>
            <a:headEnd/>
            <a:tailEnd/>
          </a:ln>
        </p:spPr>
      </p:pic>
      <p:pic>
        <p:nvPicPr>
          <p:cNvPr id="4" name="Immagine 5" descr="Immagine che contiene uomo, persona, tuta, cravatta&#10;&#10;Descrizione generata con affidabilità molto elevata">
            <a:extLst>
              <a:ext uri="{FF2B5EF4-FFF2-40B4-BE49-F238E27FC236}"/>
            </a:extLst>
          </p:cNvPr>
          <p:cNvPicPr>
            <a:picLocks noChangeAspect="1"/>
          </p:cNvPicPr>
          <p:nvPr/>
        </p:nvPicPr>
        <p:blipFill>
          <a:blip r:embed="rId4"/>
          <a:stretch>
            <a:fillRect/>
          </a:stretch>
        </p:blipFill>
        <p:spPr>
          <a:xfrm>
            <a:off x="8878738" y="2482458"/>
            <a:ext cx="1603256" cy="1992702"/>
          </a:xfrm>
          <a:prstGeom prst="ellipse">
            <a:avLst/>
          </a:prstGeom>
          <a:ln>
            <a:noFill/>
          </a:ln>
          <a:effectLst>
            <a:softEdge rad="112500"/>
          </a:effectLst>
        </p:spPr>
      </p:pic>
      <p:pic>
        <p:nvPicPr>
          <p:cNvPr id="7" name="Immagine 7" descr="Immagine che contiene uomo, persona, tuta, parete&#10;&#10;Descrizione generata con affidabilità molto elevata">
            <a:extLst>
              <a:ext uri="{FF2B5EF4-FFF2-40B4-BE49-F238E27FC236}"/>
            </a:extLst>
          </p:cNvPr>
          <p:cNvPicPr>
            <a:picLocks noChangeAspect="1"/>
          </p:cNvPicPr>
          <p:nvPr/>
        </p:nvPicPr>
        <p:blipFill>
          <a:blip r:embed="rId5"/>
          <a:stretch>
            <a:fillRect/>
          </a:stretch>
        </p:blipFill>
        <p:spPr>
          <a:xfrm>
            <a:off x="7548830" y="277632"/>
            <a:ext cx="1641356" cy="2060096"/>
          </a:xfrm>
          <a:prstGeom prst="ellipse">
            <a:avLst/>
          </a:prstGeom>
          <a:ln>
            <a:noFill/>
          </a:ln>
          <a:effectLst>
            <a:softEdge rad="112500"/>
          </a:effectLst>
        </p:spPr>
      </p:pic>
      <p:pic>
        <p:nvPicPr>
          <p:cNvPr id="74758" name="Immagine 7" descr="Immagine che contiene motocicletta, bicicletta, parete, trasporto&#10;&#10;Descrizione generata con affidabilità molto elevata"/>
          <p:cNvPicPr>
            <a:picLocks noChangeAspect="1"/>
          </p:cNvPicPr>
          <p:nvPr/>
        </p:nvPicPr>
        <p:blipFill>
          <a:blip r:embed="rId6"/>
          <a:srcRect/>
          <a:stretch>
            <a:fillRect/>
          </a:stretch>
        </p:blipFill>
        <p:spPr bwMode="auto">
          <a:xfrm>
            <a:off x="8480425" y="4835525"/>
            <a:ext cx="2590800" cy="172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CasellaDiTesto 1"/>
          <p:cNvSpPr txBox="1">
            <a:spLocks noChangeArrowheads="1"/>
          </p:cNvSpPr>
          <p:nvPr/>
        </p:nvSpPr>
        <p:spPr bwMode="auto">
          <a:xfrm>
            <a:off x="1609725" y="1135063"/>
            <a:ext cx="8969375" cy="1568450"/>
          </a:xfrm>
          <a:prstGeom prst="rect">
            <a:avLst/>
          </a:prstGeom>
          <a:noFill/>
          <a:ln w="9525">
            <a:noFill/>
            <a:miter lim="800000"/>
            <a:headEnd/>
            <a:tailEnd/>
          </a:ln>
        </p:spPr>
        <p:txBody>
          <a:bodyPr>
            <a:spAutoFit/>
          </a:bodyPr>
          <a:lstStyle/>
          <a:p>
            <a:r>
              <a:rPr lang="it-IT" sz="9600" b="1">
                <a:solidFill>
                  <a:srgbClr val="FFFF00"/>
                </a:solidFill>
                <a:latin typeface="Century Gothic" pitchFamily="34" charset="0"/>
              </a:rPr>
              <a:t>Il risciò</a:t>
            </a:r>
          </a:p>
        </p:txBody>
      </p:sp>
      <p:pic>
        <p:nvPicPr>
          <p:cNvPr id="75778" name="Immagine 3" descr="Immagine che contiene bicicletta, trasporto, giallo, esterni&#10;&#10;Descrizione generata con affidabilità molto elevata"/>
          <p:cNvPicPr>
            <a:picLocks noChangeAspect="1"/>
          </p:cNvPicPr>
          <p:nvPr/>
        </p:nvPicPr>
        <p:blipFill>
          <a:blip r:embed="rId2"/>
          <a:srcRect/>
          <a:stretch>
            <a:fillRect/>
          </a:stretch>
        </p:blipFill>
        <p:spPr bwMode="auto">
          <a:xfrm>
            <a:off x="7050088" y="2230438"/>
            <a:ext cx="3467100" cy="2306637"/>
          </a:xfrm>
          <a:prstGeom prst="rect">
            <a:avLst/>
          </a:prstGeom>
          <a:noFill/>
          <a:ln w="9525">
            <a:noFill/>
            <a:miter lim="800000"/>
            <a:headEnd/>
            <a:tailEnd/>
          </a:ln>
        </p:spPr>
      </p:pic>
      <p:pic>
        <p:nvPicPr>
          <p:cNvPr id="6" name="Immagine 4">
            <a:extLst>
              <a:ext uri="{FF2B5EF4-FFF2-40B4-BE49-F238E27FC236}"/>
            </a:extLst>
          </p:cNvPr>
          <p:cNvPicPr>
            <a:picLocks noChangeAspect="1"/>
          </p:cNvPicPr>
          <p:nvPr/>
        </p:nvPicPr>
        <p:blipFill rotWithShape="1">
          <a:blip r:embed="rId3"/>
          <a:srcRect l="14660" r="523" b="781"/>
          <a:stretch/>
        </p:blipFill>
        <p:spPr>
          <a:xfrm>
            <a:off x="2003089" y="3630238"/>
            <a:ext cx="2326698" cy="18145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CasellaDiTesto 1"/>
          <p:cNvSpPr txBox="1">
            <a:spLocks noChangeArrowheads="1"/>
          </p:cNvSpPr>
          <p:nvPr/>
        </p:nvSpPr>
        <p:spPr bwMode="auto">
          <a:xfrm>
            <a:off x="1060450" y="3116263"/>
            <a:ext cx="8824913" cy="3508375"/>
          </a:xfrm>
          <a:prstGeom prst="rect">
            <a:avLst/>
          </a:prstGeom>
          <a:noFill/>
          <a:ln w="9525">
            <a:noFill/>
            <a:miter lim="800000"/>
            <a:headEnd/>
            <a:tailEnd/>
          </a:ln>
        </p:spPr>
        <p:txBody>
          <a:bodyPr>
            <a:spAutoFit/>
          </a:bodyPr>
          <a:lstStyle/>
          <a:p>
            <a:r>
              <a:rPr lang="it-IT" sz="1600">
                <a:latin typeface="Century Gothic" pitchFamily="34" charset="0"/>
              </a:rPr>
              <a:t>Il primo risciò venne realizzato nel 1869 da un fabbro  americano, Albert Tolman, per un missionario, il reverendo Jonathan Scobie, che ne è considerato l'inventore e che lo utilizzò per trasportare la moglie invalida per le strade di Yokohama.</a:t>
            </a:r>
          </a:p>
          <a:p>
            <a:endParaRPr lang="it-IT" sz="1600">
              <a:latin typeface="Century Gothic" pitchFamily="34" charset="0"/>
            </a:endParaRPr>
          </a:p>
          <a:p>
            <a:r>
              <a:rPr lang="it-IT" sz="1600">
                <a:latin typeface="Century Gothic" pitchFamily="34" charset="0"/>
              </a:rPr>
              <a:t>Esistono tuttavia numerose altre teorie sull'origine del risciò. Una di queste vuole che fu realizzato in Giappone attorno al 1869 da Izumi Yosuke.</a:t>
            </a:r>
            <a:endParaRPr lang="it-IT" sz="1600" baseline="30000">
              <a:latin typeface="Century Gothic" pitchFamily="34" charset="0"/>
            </a:endParaRPr>
          </a:p>
          <a:p>
            <a:r>
              <a:rPr lang="it-IT" sz="1600">
                <a:latin typeface="Century Gothic" pitchFamily="34" charset="0"/>
              </a:rPr>
              <a:t>Questi mezzi, inizialmente, furono utilizzati dai mercanti cinesi per trasportare le merci e solo dal 1914 venne autorizzato il trasporto delle persone. La diffusione del risciò fu molto ampia in tutto il sud-est asiatico.</a:t>
            </a:r>
          </a:p>
          <a:p>
            <a:endParaRPr lang="it-IT" sz="1600">
              <a:latin typeface="Century Gothic" pitchFamily="34" charset="0"/>
            </a:endParaRPr>
          </a:p>
          <a:p>
            <a:r>
              <a:rPr lang="it-IT" sz="1600">
                <a:latin typeface="Century Gothic" pitchFamily="34" charset="0"/>
              </a:rPr>
              <a:t>Oggi sono diffusi anche ad Amsterdam, la città delle biciclette. Sono composti da biciclette coadiuvate nella pedalata da un motorino elettrico, vengono usati soprattutto come alternativa ai taxi, che, per via dei canali, non sono molto diffusi.</a:t>
            </a:r>
          </a:p>
          <a:p>
            <a:endParaRPr lang="it-IT" sz="1400">
              <a:latin typeface="Century Gothic" pitchFamily="34" charset="0"/>
            </a:endParaRPr>
          </a:p>
        </p:txBody>
      </p:sp>
      <p:pic>
        <p:nvPicPr>
          <p:cNvPr id="3" name="Immagine 3">
            <a:extLst>
              <a:ext uri="{FF2B5EF4-FFF2-40B4-BE49-F238E27FC236}"/>
            </a:extLst>
          </p:cNvPr>
          <p:cNvPicPr>
            <a:picLocks noChangeAspect="1"/>
          </p:cNvPicPr>
          <p:nvPr/>
        </p:nvPicPr>
        <p:blipFill>
          <a:blip r:embed="rId2"/>
          <a:stretch>
            <a:fillRect/>
          </a:stretch>
        </p:blipFill>
        <p:spPr>
          <a:xfrm>
            <a:off x="5699185" y="967147"/>
            <a:ext cx="2743200" cy="1714500"/>
          </a:xfrm>
          <a:prstGeom prst="ellipse">
            <a:avLst/>
          </a:prstGeom>
          <a:ln>
            <a:noFill/>
          </a:ln>
          <a:effectLst>
            <a:softEdge rad="112500"/>
          </a:effectLst>
        </p:spPr>
      </p:pic>
      <p:pic>
        <p:nvPicPr>
          <p:cNvPr id="6" name="Immagine 6" descr="Immagine che contiene edificio, cielo, città, esterni&#10;&#10;Descrizione generata con affidabilità molto elevata">
            <a:extLst>
              <a:ext uri="{FF2B5EF4-FFF2-40B4-BE49-F238E27FC236}"/>
            </a:extLst>
          </p:cNvPr>
          <p:cNvPicPr>
            <a:picLocks noChangeAspect="1"/>
          </p:cNvPicPr>
          <p:nvPr/>
        </p:nvPicPr>
        <p:blipFill>
          <a:blip r:embed="rId3"/>
          <a:stretch>
            <a:fillRect/>
          </a:stretch>
        </p:blipFill>
        <p:spPr>
          <a:xfrm>
            <a:off x="1706951" y="880883"/>
            <a:ext cx="2705100" cy="16859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3"/>
          <p:cNvSpPr>
            <a:spLocks noGrp="1"/>
          </p:cNvSpPr>
          <p:nvPr>
            <p:ph type="ctrTitle"/>
          </p:nvPr>
        </p:nvSpPr>
        <p:spPr>
          <a:xfrm>
            <a:off x="1223963" y="2960688"/>
            <a:ext cx="9153525" cy="2678112"/>
          </a:xfrm>
        </p:spPr>
        <p:txBody>
          <a:bodyPr/>
          <a:lstStyle/>
          <a:p>
            <a:r>
              <a:rPr lang="it-IT" smtClean="0"/>
              <a:t/>
            </a:r>
            <a:br>
              <a:rPr lang="it-IT" smtClean="0"/>
            </a:br>
            <a:r>
              <a:rPr lang="it-IT" smtClean="0"/>
              <a:t>LE NOSTRE INVENZIONI PER IL NUOVO TRASPORTO SOSTENIBILE</a:t>
            </a:r>
          </a:p>
        </p:txBody>
      </p:sp>
      <p:sp>
        <p:nvSpPr>
          <p:cNvPr id="77826" name="Rettangolo 1"/>
          <p:cNvSpPr>
            <a:spLocks noChangeArrowheads="1"/>
          </p:cNvSpPr>
          <p:nvPr/>
        </p:nvSpPr>
        <p:spPr bwMode="auto">
          <a:xfrm>
            <a:off x="1336675" y="1306513"/>
            <a:ext cx="9110663" cy="1323975"/>
          </a:xfrm>
          <a:prstGeom prst="rect">
            <a:avLst/>
          </a:prstGeom>
          <a:noFill/>
          <a:ln w="9525">
            <a:noFill/>
            <a:miter lim="800000"/>
            <a:headEnd/>
            <a:tailEnd/>
          </a:ln>
        </p:spPr>
        <p:txBody>
          <a:bodyPr>
            <a:spAutoFit/>
          </a:bodyPr>
          <a:lstStyle/>
          <a:p>
            <a:r>
              <a:rPr lang="it-IT" sz="4000">
                <a:solidFill>
                  <a:srgbClr val="FF0000"/>
                </a:solidFill>
                <a:latin typeface="Century Gothic" pitchFamily="34" charset="0"/>
              </a:rPr>
              <a:t>Ispirandoci anche noi alle idee di importanti inventori, proponiamo </a:t>
            </a: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0"/>
            <a:ext cx="648335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8850" name="Picture 76"/>
          <p:cNvPicPr>
            <a:picLocks noGrp="1" noRot="1" noChangeAspect="1" noMove="1" noResize="1" noEditPoints="1" noAdjustHandles="1" noChangeArrowheads="1" noChangeShapeType="1" noCrop="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8851" name="Titolo 1"/>
          <p:cNvSpPr>
            <a:spLocks noGrp="1"/>
          </p:cNvSpPr>
          <p:nvPr>
            <p:ph type="title"/>
          </p:nvPr>
        </p:nvSpPr>
        <p:spPr>
          <a:xfrm>
            <a:off x="6738938" y="803275"/>
            <a:ext cx="4333875" cy="1454150"/>
          </a:xfrm>
        </p:spPr>
        <p:txBody>
          <a:bodyPr/>
          <a:lstStyle/>
          <a:p>
            <a:r>
              <a:rPr lang="it-IT" smtClean="0">
                <a:solidFill>
                  <a:srgbClr val="000000"/>
                </a:solidFill>
              </a:rPr>
              <a:t>TRENOPIL</a:t>
            </a:r>
          </a:p>
        </p:txBody>
      </p:sp>
      <p:sp>
        <p:nvSpPr>
          <p:cNvPr id="3" name="Segnaposto contenuto 2">
            <a:extLst>
              <a:ext uri="{FF2B5EF4-FFF2-40B4-BE49-F238E27FC236}"/>
            </a:extLst>
          </p:cNvPr>
          <p:cNvSpPr>
            <a:spLocks noGrp="1"/>
          </p:cNvSpPr>
          <p:nvPr>
            <p:ph idx="1"/>
          </p:nvPr>
        </p:nvSpPr>
        <p:spPr>
          <a:xfrm>
            <a:off x="6738938" y="2428875"/>
            <a:ext cx="4333875" cy="3640138"/>
          </a:xfrm>
        </p:spPr>
        <p:txBody>
          <a:bodyPr rtlCol="0" anchor="ctr">
            <a:normAutofit lnSpcReduction="10000"/>
          </a:bodyPr>
          <a:lstStyle/>
          <a:p>
            <a:pPr marL="0" indent="0" fontAlgn="auto">
              <a:spcAft>
                <a:spcPts val="0"/>
              </a:spcAft>
              <a:buFont typeface="Wingdings 3" charset="2"/>
              <a:buNone/>
              <a:defRPr/>
            </a:pPr>
            <a:r>
              <a:rPr lang="it-IT" sz="1600" dirty="0">
                <a:solidFill>
                  <a:srgbClr val="000000"/>
                </a:solidFill>
                <a:cs typeface="Aldhabi" panose="020B0604020202020204" pitchFamily="2" charset="-78"/>
              </a:rPr>
              <a:t>ABBIAMO PENSATO AD UN TRENO CHE NON ABBIA BISOGNO DI CARBURANTE</a:t>
            </a:r>
            <a:r>
              <a:rPr lang="it-IT" sz="1600" dirty="0" smtClean="0">
                <a:solidFill>
                  <a:srgbClr val="000000"/>
                </a:solidFill>
                <a:cs typeface="Aldhabi" panose="020B0604020202020204" pitchFamily="2" charset="-78"/>
              </a:rPr>
              <a:t>, ROTAIE </a:t>
            </a:r>
            <a:r>
              <a:rPr lang="it-IT" sz="1600" dirty="0">
                <a:solidFill>
                  <a:srgbClr val="000000"/>
                </a:solidFill>
                <a:cs typeface="Aldhabi" panose="020B0604020202020204" pitchFamily="2" charset="-78"/>
              </a:rPr>
              <a:t>O</a:t>
            </a:r>
            <a:r>
              <a:rPr lang="it-IT" sz="1600" dirty="0" smtClean="0">
                <a:solidFill>
                  <a:srgbClr val="000000"/>
                </a:solidFill>
                <a:cs typeface="Aldhabi" panose="020B0604020202020204" pitchFamily="2" charset="-78"/>
              </a:rPr>
              <a:t> </a:t>
            </a:r>
            <a:r>
              <a:rPr lang="it-IT" sz="1600" dirty="0">
                <a:solidFill>
                  <a:srgbClr val="000000"/>
                </a:solidFill>
                <a:cs typeface="Aldhabi" panose="020B0604020202020204" pitchFamily="2" charset="-78"/>
              </a:rPr>
              <a:t>ENERGIA </a:t>
            </a:r>
            <a:r>
              <a:rPr lang="it-IT" sz="1600" dirty="0" smtClean="0">
                <a:solidFill>
                  <a:srgbClr val="000000"/>
                </a:solidFill>
                <a:cs typeface="Aldhabi" panose="020B0604020202020204" pitchFamily="2" charset="-78"/>
              </a:rPr>
              <a:t>ELETTRICA.</a:t>
            </a:r>
          </a:p>
          <a:p>
            <a:pPr marL="0" indent="0" fontAlgn="auto">
              <a:spcAft>
                <a:spcPts val="0"/>
              </a:spcAft>
              <a:buFont typeface="Wingdings 3" charset="2"/>
              <a:buNone/>
              <a:defRPr/>
            </a:pPr>
            <a:r>
              <a:rPr lang="it-IT" sz="1600" dirty="0" smtClean="0">
                <a:solidFill>
                  <a:srgbClr val="000000"/>
                </a:solidFill>
                <a:cs typeface="Aldhabi" panose="020B0604020202020204" pitchFamily="2" charset="-78"/>
              </a:rPr>
              <a:t>SFRUTTA </a:t>
            </a:r>
            <a:r>
              <a:rPr lang="it-IT" sz="1600" dirty="0">
                <a:solidFill>
                  <a:srgbClr val="000000"/>
                </a:solidFill>
                <a:cs typeface="Aldhabi" panose="020B0604020202020204" pitchFamily="2" charset="-78"/>
              </a:rPr>
              <a:t>LA FORZA </a:t>
            </a:r>
            <a:r>
              <a:rPr lang="it-IT" sz="1600" dirty="0" smtClean="0">
                <a:solidFill>
                  <a:srgbClr val="000000"/>
                </a:solidFill>
                <a:cs typeface="Aldhabi" panose="020B0604020202020204" pitchFamily="2" charset="-78"/>
              </a:rPr>
              <a:t>MAGNETICA </a:t>
            </a:r>
            <a:r>
              <a:rPr lang="it-IT" sz="1600" dirty="0">
                <a:solidFill>
                  <a:srgbClr val="000000"/>
                </a:solidFill>
                <a:cs typeface="Aldhabi" panose="020B0604020202020204" pitchFamily="2" charset="-78"/>
              </a:rPr>
              <a:t>(INVENTATA DA JAMES CLERK MAXWELL NEL 1879) </a:t>
            </a:r>
            <a:r>
              <a:rPr lang="it-IT" sz="1600" dirty="0" smtClean="0">
                <a:solidFill>
                  <a:srgbClr val="000000"/>
                </a:solidFill>
                <a:cs typeface="Aldhabi" panose="020B0604020202020204" pitchFamily="2" charset="-78"/>
              </a:rPr>
              <a:t>A </a:t>
            </a:r>
            <a:r>
              <a:rPr lang="it-IT" sz="1600" dirty="0">
                <a:solidFill>
                  <a:srgbClr val="000000"/>
                </a:solidFill>
                <a:cs typeface="Aldhabi" panose="020B0604020202020204" pitchFamily="2" charset="-78"/>
              </a:rPr>
              <a:t>CONTATTO CON LA BATTERIA  </a:t>
            </a:r>
            <a:r>
              <a:rPr lang="it-IT" sz="1600" dirty="0" smtClean="0">
                <a:solidFill>
                  <a:srgbClr val="000000"/>
                </a:solidFill>
                <a:cs typeface="Aldhabi" panose="020B0604020202020204" pitchFamily="2" charset="-78"/>
              </a:rPr>
              <a:t>(INVENTATA </a:t>
            </a:r>
            <a:r>
              <a:rPr lang="it-IT" sz="1600" dirty="0">
                <a:solidFill>
                  <a:srgbClr val="000000"/>
                </a:solidFill>
                <a:cs typeface="Aldhabi" panose="020B0604020202020204" pitchFamily="2" charset="-78"/>
              </a:rPr>
              <a:t>DA </a:t>
            </a:r>
            <a:r>
              <a:rPr lang="it-IT" sz="1600" dirty="0" smtClean="0">
                <a:solidFill>
                  <a:srgbClr val="000000"/>
                </a:solidFill>
                <a:cs typeface="Aldhabi" panose="020B0604020202020204" pitchFamily="2" charset="-78"/>
              </a:rPr>
              <a:t>ALESSANDRO </a:t>
            </a:r>
            <a:r>
              <a:rPr lang="it-IT" sz="1600" dirty="0">
                <a:solidFill>
                  <a:srgbClr val="000000"/>
                </a:solidFill>
                <a:cs typeface="Aldhabi" panose="020B0604020202020204" pitchFamily="2" charset="-78"/>
              </a:rPr>
              <a:t>VOLTA) E IL RAME</a:t>
            </a:r>
          </a:p>
          <a:p>
            <a:pPr marL="0" indent="0" fontAlgn="auto">
              <a:spcAft>
                <a:spcPts val="0"/>
              </a:spcAft>
              <a:buFont typeface="Wingdings 3" charset="2"/>
              <a:buNone/>
              <a:defRPr/>
            </a:pPr>
            <a:r>
              <a:rPr lang="it-IT" sz="1600" dirty="0">
                <a:solidFill>
                  <a:srgbClr val="000000"/>
                </a:solidFill>
                <a:cs typeface="Aldhabi" panose="020B0604020202020204" pitchFamily="2" charset="-78"/>
              </a:rPr>
              <a:t>Q</a:t>
            </a:r>
            <a:r>
              <a:rPr lang="it-IT" sz="1600" dirty="0" smtClean="0">
                <a:solidFill>
                  <a:srgbClr val="000000"/>
                </a:solidFill>
                <a:cs typeface="Aldhabi" panose="020B0604020202020204" pitchFamily="2" charset="-78"/>
              </a:rPr>
              <a:t>UESTO </a:t>
            </a:r>
            <a:r>
              <a:rPr lang="it-IT" sz="1600" dirty="0">
                <a:solidFill>
                  <a:srgbClr val="000000"/>
                </a:solidFill>
                <a:cs typeface="Aldhabi" panose="020B0604020202020204" pitchFamily="2" charset="-78"/>
              </a:rPr>
              <a:t>TRENO HA UNA FORMA </a:t>
            </a:r>
            <a:r>
              <a:rPr lang="it-IT" sz="1600" dirty="0" smtClean="0">
                <a:solidFill>
                  <a:srgbClr val="000000"/>
                </a:solidFill>
                <a:cs typeface="Aldhabi" panose="020B0604020202020204" pitchFamily="2" charset="-78"/>
              </a:rPr>
              <a:t>ROTONDA, È RICOPERTO DA </a:t>
            </a:r>
            <a:r>
              <a:rPr lang="it-IT" sz="1600" dirty="0">
                <a:solidFill>
                  <a:srgbClr val="000000"/>
                </a:solidFill>
                <a:cs typeface="Aldhabi" panose="020B0604020202020204" pitchFamily="2" charset="-78"/>
              </a:rPr>
              <a:t>UNO  </a:t>
            </a:r>
            <a:r>
              <a:rPr lang="it-IT" sz="1600" dirty="0" smtClean="0">
                <a:solidFill>
                  <a:srgbClr val="000000"/>
                </a:solidFill>
                <a:cs typeface="Aldhabi" panose="020B0604020202020204" pitchFamily="2" charset="-78"/>
              </a:rPr>
              <a:t>STRATO </a:t>
            </a:r>
            <a:r>
              <a:rPr lang="it-IT" sz="1600" dirty="0">
                <a:solidFill>
                  <a:srgbClr val="000000"/>
                </a:solidFill>
                <a:cs typeface="Aldhabi" panose="020B0604020202020204" pitchFamily="2" charset="-78"/>
              </a:rPr>
              <a:t>DI </a:t>
            </a:r>
            <a:r>
              <a:rPr lang="it-IT" sz="1600" dirty="0" smtClean="0">
                <a:solidFill>
                  <a:srgbClr val="000000"/>
                </a:solidFill>
                <a:cs typeface="Aldhabi" panose="020B0604020202020204" pitchFamily="2" charset="-78"/>
              </a:rPr>
              <a:t>BATTERIE. </a:t>
            </a:r>
            <a:r>
              <a:rPr lang="it-IT" sz="1600" dirty="0">
                <a:solidFill>
                  <a:srgbClr val="000000"/>
                </a:solidFill>
                <a:cs typeface="Aldhabi" panose="020B0604020202020204" pitchFamily="2" charset="-78"/>
              </a:rPr>
              <a:t>ALL’INIZIO </a:t>
            </a:r>
            <a:r>
              <a:rPr lang="it-IT" sz="1600" dirty="0" smtClean="0">
                <a:solidFill>
                  <a:srgbClr val="000000"/>
                </a:solidFill>
                <a:cs typeface="Aldhabi" panose="020B0604020202020204" pitchFamily="2" charset="-78"/>
              </a:rPr>
              <a:t>E </a:t>
            </a:r>
            <a:r>
              <a:rPr lang="it-IT" sz="1600" dirty="0">
                <a:solidFill>
                  <a:srgbClr val="000000"/>
                </a:solidFill>
                <a:cs typeface="Aldhabi" panose="020B0604020202020204" pitchFamily="2" charset="-78"/>
              </a:rPr>
              <a:t>ALLA FINE DEL TRENO </a:t>
            </a:r>
            <a:r>
              <a:rPr lang="it-IT" sz="1600" dirty="0" smtClean="0">
                <a:solidFill>
                  <a:srgbClr val="000000"/>
                </a:solidFill>
                <a:cs typeface="Aldhabi" panose="020B0604020202020204" pitchFamily="2" charset="-78"/>
              </a:rPr>
              <a:t>C’E’ </a:t>
            </a:r>
            <a:r>
              <a:rPr lang="it-IT" sz="1600" dirty="0">
                <a:solidFill>
                  <a:srgbClr val="000000"/>
                </a:solidFill>
                <a:cs typeface="Aldhabi" panose="020B0604020202020204" pitchFamily="2" charset="-78"/>
              </a:rPr>
              <a:t>UN ENORME MAGNETE, </a:t>
            </a:r>
            <a:r>
              <a:rPr lang="it-IT" sz="1600" dirty="0" smtClean="0">
                <a:solidFill>
                  <a:srgbClr val="000000"/>
                </a:solidFill>
                <a:cs typeface="Aldhabi" panose="020B0604020202020204" pitchFamily="2" charset="-78"/>
              </a:rPr>
              <a:t>IL MEZZO PASSA NECESSARIAMENTE </a:t>
            </a:r>
            <a:r>
              <a:rPr lang="it-IT" sz="1600" dirty="0">
                <a:solidFill>
                  <a:srgbClr val="000000"/>
                </a:solidFill>
                <a:cs typeface="Aldhabi" panose="020B0604020202020204" pitchFamily="2" charset="-78"/>
              </a:rPr>
              <a:t>IN UN TUNNEL RICOPERTO DI RAME</a:t>
            </a:r>
          </a:p>
          <a:p>
            <a:pPr fontAlgn="auto">
              <a:spcAft>
                <a:spcPts val="0"/>
              </a:spcAft>
              <a:buFont typeface="Wingdings 3" charset="2"/>
              <a:buChar char=""/>
              <a:defRPr/>
            </a:pPr>
            <a:endParaRPr lang="it-IT" sz="1600" dirty="0">
              <a:solidFill>
                <a:srgbClr val="000000"/>
              </a:solidFill>
              <a:cs typeface="Aldhabi" panose="020B0604020202020204" pitchFamily="2" charset="-78"/>
            </a:endParaRPr>
          </a:p>
        </p:txBody>
      </p:sp>
      <p:sp>
        <p:nvSpPr>
          <p:cNvPr id="79" name="Freeform 67">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Freeform 6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8" name="Picture 4" descr="Risultati immagini per SEMPLICE TRENO ELETTRICO">
            <a:extLst>
              <a:ext uri="{FF2B5EF4-FFF2-40B4-BE49-F238E27FC236}"/>
            </a:extLst>
          </p:cNvPr>
          <p:cNvPicPr>
            <a:picLocks noChangeAspect="1" noChangeArrowheads="1"/>
          </p:cNvPicPr>
          <p:nvPr/>
        </p:nvPicPr>
        <p:blipFill rotWithShape="1">
          <a:blip r:embed="rId3">
            <a:alphaModFix/>
            <a:extLst>
              <a:ext uri="{28A0092B-C50C-407E-A947-70E740481C1C}"/>
            </a:extLst>
          </a:blip>
          <a:srcRect l="17738" r="6813" b="-2"/>
          <a:stretch/>
        </p:blipFill>
        <p:spPr bwMode="auto">
          <a:xfrm>
            <a:off x="20" y="4310923"/>
            <a:ext cx="3083422" cy="2547077"/>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noFill/>
          <a:effectLst>
            <a:softEdge rad="0"/>
          </a:effectLst>
          <a:extLst>
            <a:ext uri="{909E8E84-426E-40DD-AFC4-6F175D3DCCD1}"/>
          </a:extLst>
        </p:spPr>
      </p:pic>
      <p:pic>
        <p:nvPicPr>
          <p:cNvPr id="1030" name="Picture 6" descr="Risultati immagini per Alessandro Volta">
            <a:extLst>
              <a:ext uri="{FF2B5EF4-FFF2-40B4-BE49-F238E27FC236}"/>
            </a:extLst>
          </p:cNvPr>
          <p:cNvPicPr>
            <a:picLocks noChangeAspect="1" noChangeArrowheads="1"/>
          </p:cNvPicPr>
          <p:nvPr/>
        </p:nvPicPr>
        <p:blipFill rotWithShape="1">
          <a:blip r:embed="rId4">
            <a:alphaModFix/>
            <a:extLst>
              <a:ext uri="{28A0092B-C50C-407E-A947-70E740481C1C}"/>
            </a:extLst>
          </a:blip>
          <a:srcRect r="4" b="18879"/>
          <a:stretch/>
        </p:blipFill>
        <p:spPr bwMode="auto">
          <a:xfrm>
            <a:off x="3532736" y="2984162"/>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extLst>
        </p:spPr>
      </p:pic>
      <p:pic>
        <p:nvPicPr>
          <p:cNvPr id="1026" name="Picture 2" descr="Risultati immagini per james clerk maxwell">
            <a:extLst>
              <a:ext uri="{FF2B5EF4-FFF2-40B4-BE49-F238E27FC236}"/>
            </a:extLst>
          </p:cNvPr>
          <p:cNvPicPr>
            <a:picLocks noChangeAspect="1" noChangeArrowheads="1"/>
          </p:cNvPicPr>
          <p:nvPr/>
        </p:nvPicPr>
        <p:blipFill rotWithShape="1">
          <a:blip r:embed="rId5">
            <a:alphaModFix/>
            <a:extLst>
              <a:ext uri="{28A0092B-C50C-407E-A947-70E740481C1C}"/>
            </a:extLst>
          </a:blip>
          <a:srcRect t="18712" r="2" b="11165"/>
          <a:stretch/>
        </p:blipFill>
        <p:spPr bwMode="auto">
          <a:xfrm>
            <a:off x="1" y="-1"/>
            <a:ext cx="3943111" cy="331809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solidFill>
            <a:srgbClr val="FFFFFF">
              <a:shade val="85000"/>
            </a:srgbClr>
          </a:solidFill>
          <a:effectLst>
            <a:softEdge rad="0"/>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5708650" y="0"/>
            <a:ext cx="648335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9874" name="Picture 120"/>
          <p:cNvPicPr>
            <a:picLocks noGrp="1" noRot="1" noChangeAspect="1" noMove="1" noResize="1" noEditPoints="1" noAdjustHandles="1" noChangeArrowheads="1" noChangeShapeType="1" noCrop="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9875" name="Titolo 1"/>
          <p:cNvSpPr>
            <a:spLocks noGrp="1"/>
          </p:cNvSpPr>
          <p:nvPr>
            <p:ph type="title"/>
          </p:nvPr>
        </p:nvSpPr>
        <p:spPr>
          <a:xfrm>
            <a:off x="808038" y="803275"/>
            <a:ext cx="6318250" cy="1454150"/>
          </a:xfrm>
        </p:spPr>
        <p:txBody>
          <a:bodyPr/>
          <a:lstStyle/>
          <a:p>
            <a:r>
              <a:rPr lang="it-IT" smtClean="0">
                <a:solidFill>
                  <a:srgbClr val="000000"/>
                </a:solidFill>
              </a:rPr>
              <a:t>BATTEOPLANO</a:t>
            </a:r>
          </a:p>
        </p:txBody>
      </p:sp>
      <p:sp>
        <p:nvSpPr>
          <p:cNvPr id="3" name="Segnaposto contenuto 2">
            <a:extLst>
              <a:ext uri="{FF2B5EF4-FFF2-40B4-BE49-F238E27FC236}"/>
            </a:extLst>
          </p:cNvPr>
          <p:cNvSpPr>
            <a:spLocks noGrp="1"/>
          </p:cNvSpPr>
          <p:nvPr>
            <p:ph idx="1"/>
          </p:nvPr>
        </p:nvSpPr>
        <p:spPr>
          <a:xfrm>
            <a:off x="803275" y="2420938"/>
            <a:ext cx="4281488" cy="3640137"/>
          </a:xfrm>
        </p:spPr>
        <p:txBody>
          <a:bodyPr rtlCol="0" anchor="ctr">
            <a:normAutofit fontScale="92500" lnSpcReduction="10000"/>
          </a:bodyPr>
          <a:lstStyle/>
          <a:p>
            <a:pPr marL="0" indent="0" fontAlgn="auto">
              <a:spcAft>
                <a:spcPts val="0"/>
              </a:spcAft>
              <a:buFont typeface="Wingdings 3" charset="2"/>
              <a:buNone/>
              <a:defRPr/>
            </a:pPr>
            <a:r>
              <a:rPr lang="it-IT" sz="1600" dirty="0">
                <a:solidFill>
                  <a:schemeClr val="tx1"/>
                </a:solidFill>
              </a:rPr>
              <a:t>ABBIAMO PENSATO AD UN </a:t>
            </a:r>
            <a:r>
              <a:rPr lang="it-IT" sz="1600" dirty="0" smtClean="0">
                <a:solidFill>
                  <a:schemeClr val="tx1"/>
                </a:solidFill>
              </a:rPr>
              <a:t>ELICOTTERO (INVENTATO </a:t>
            </a:r>
            <a:r>
              <a:rPr lang="it-IT" sz="1600" dirty="0">
                <a:solidFill>
                  <a:schemeClr val="tx1"/>
                </a:solidFill>
              </a:rPr>
              <a:t>DAI FRATELLI WRIGHT) CHE NON </a:t>
            </a:r>
            <a:r>
              <a:rPr lang="it-IT" sz="1600" dirty="0" smtClean="0">
                <a:solidFill>
                  <a:schemeClr val="tx1"/>
                </a:solidFill>
              </a:rPr>
              <a:t>HA </a:t>
            </a:r>
            <a:r>
              <a:rPr lang="it-IT" sz="1600" dirty="0">
                <a:solidFill>
                  <a:schemeClr val="tx1"/>
                </a:solidFill>
              </a:rPr>
              <a:t>BISOGNO DI </a:t>
            </a:r>
            <a:r>
              <a:rPr lang="it-IT" sz="1600" dirty="0" smtClean="0">
                <a:solidFill>
                  <a:schemeClr val="tx1"/>
                </a:solidFill>
              </a:rPr>
              <a:t>CARBURANTE, USA UN’ELICA </a:t>
            </a:r>
            <a:r>
              <a:rPr lang="it-IT" sz="1600" dirty="0">
                <a:solidFill>
                  <a:schemeClr val="tx1"/>
                </a:solidFill>
              </a:rPr>
              <a:t>MAGNETICA</a:t>
            </a:r>
          </a:p>
          <a:p>
            <a:pPr fontAlgn="auto">
              <a:spcAft>
                <a:spcPts val="0"/>
              </a:spcAft>
              <a:buFont typeface="Wingdings 3" charset="2"/>
              <a:buChar char=""/>
              <a:defRPr/>
            </a:pPr>
            <a:endParaRPr lang="it-IT" sz="1600" dirty="0">
              <a:solidFill>
                <a:schemeClr val="tx1"/>
              </a:solidFill>
            </a:endParaRPr>
          </a:p>
          <a:p>
            <a:pPr marL="0" indent="0" fontAlgn="auto">
              <a:spcAft>
                <a:spcPts val="0"/>
              </a:spcAft>
              <a:buFont typeface="Wingdings 3" charset="2"/>
              <a:buNone/>
              <a:defRPr/>
            </a:pPr>
            <a:r>
              <a:rPr lang="it-IT" sz="1600" dirty="0" smtClean="0">
                <a:solidFill>
                  <a:schemeClr val="tx1"/>
                </a:solidFill>
              </a:rPr>
              <a:t>L’ELICA HA </a:t>
            </a:r>
            <a:r>
              <a:rPr lang="it-IT" sz="1600" dirty="0">
                <a:solidFill>
                  <a:schemeClr val="tx1"/>
                </a:solidFill>
              </a:rPr>
              <a:t>I CONTORNI DI RAME E </a:t>
            </a:r>
            <a:r>
              <a:rPr lang="it-IT" sz="1600" dirty="0" smtClean="0">
                <a:solidFill>
                  <a:schemeClr val="tx1"/>
                </a:solidFill>
              </a:rPr>
              <a:t>ALL’INTERNO ALLUMINIO. È ATTACCATA PER MEZZO DI </a:t>
            </a:r>
            <a:r>
              <a:rPr lang="it-IT" sz="1600" dirty="0">
                <a:solidFill>
                  <a:schemeClr val="tx1"/>
                </a:solidFill>
              </a:rPr>
              <a:t>UN PALO FATTO CON LE PILE</a:t>
            </a:r>
          </a:p>
          <a:p>
            <a:pPr fontAlgn="auto">
              <a:spcAft>
                <a:spcPts val="0"/>
              </a:spcAft>
              <a:buFont typeface="Wingdings 3" charset="2"/>
              <a:buChar char=""/>
              <a:defRPr/>
            </a:pPr>
            <a:endParaRPr lang="it-IT" sz="1300" dirty="0">
              <a:solidFill>
                <a:schemeClr val="tx1"/>
              </a:solidFill>
            </a:endParaRPr>
          </a:p>
          <a:p>
            <a:pPr fontAlgn="auto">
              <a:spcAft>
                <a:spcPts val="0"/>
              </a:spcAft>
              <a:buFont typeface="Wingdings 3" charset="2"/>
              <a:buChar char=""/>
              <a:defRPr/>
            </a:pPr>
            <a:endParaRPr lang="it-IT" sz="1300" dirty="0">
              <a:solidFill>
                <a:schemeClr val="tx1"/>
              </a:solidFill>
            </a:endParaRPr>
          </a:p>
          <a:p>
            <a:pPr fontAlgn="auto">
              <a:spcAft>
                <a:spcPts val="0"/>
              </a:spcAft>
              <a:buFont typeface="Wingdings 3" charset="2"/>
              <a:buChar char=""/>
              <a:defRPr/>
            </a:pPr>
            <a:endParaRPr lang="it-IT" sz="1300" dirty="0">
              <a:solidFill>
                <a:srgbClr val="000000"/>
              </a:solidFill>
            </a:endParaRPr>
          </a:p>
          <a:p>
            <a:pPr fontAlgn="auto">
              <a:spcAft>
                <a:spcPts val="0"/>
              </a:spcAft>
              <a:buFont typeface="Wingdings 3" charset="2"/>
              <a:buChar char=""/>
              <a:defRPr/>
            </a:pPr>
            <a:endParaRPr lang="it-IT" sz="1300" dirty="0">
              <a:solidFill>
                <a:srgbClr val="000000"/>
              </a:solidFill>
            </a:endParaRPr>
          </a:p>
          <a:p>
            <a:pPr fontAlgn="auto">
              <a:spcAft>
                <a:spcPts val="0"/>
              </a:spcAft>
              <a:buFont typeface="Wingdings 3" charset="2"/>
              <a:buChar char=""/>
              <a:defRPr/>
            </a:pPr>
            <a:r>
              <a:rPr lang="it-IT" sz="1300" dirty="0">
                <a:solidFill>
                  <a:srgbClr val="000000"/>
                </a:solidFill>
              </a:rPr>
              <a:t>                                                               </a:t>
            </a:r>
          </a:p>
        </p:txBody>
      </p:sp>
      <p:sp>
        <p:nvSpPr>
          <p:cNvPr id="123" name="Oval 122">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Freeform 71">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9883" name="Immagine 4145"/>
          <p:cNvPicPr>
            <a:picLocks noChangeAspect="1"/>
          </p:cNvPicPr>
          <p:nvPr/>
        </p:nvPicPr>
        <p:blipFill>
          <a:blip r:embed="rId3"/>
          <a:srcRect l="31239" t="20963" r="22209" b="14529"/>
          <a:stretch>
            <a:fillRect/>
          </a:stretch>
        </p:blipFill>
        <p:spPr bwMode="auto">
          <a:xfrm>
            <a:off x="9158288" y="211138"/>
            <a:ext cx="2409825" cy="2428875"/>
          </a:xfrm>
          <a:prstGeom prst="rect">
            <a:avLst/>
          </a:prstGeom>
          <a:noFill/>
          <a:ln w="9525">
            <a:noFill/>
            <a:miter lim="800000"/>
            <a:headEnd/>
            <a:tailEnd/>
          </a:ln>
        </p:spPr>
      </p:pic>
      <p:pic>
        <p:nvPicPr>
          <p:cNvPr id="79884" name="Picture 4" descr="https://upload.wikimedia.org/wikipedia/commons/thumb/7/77/Wilbur_Wright.jpg/200px-Wilbur_Wright.jpg"/>
          <p:cNvPicPr>
            <a:picLocks noChangeAspect="1" noChangeArrowheads="1"/>
          </p:cNvPicPr>
          <p:nvPr/>
        </p:nvPicPr>
        <p:blipFill>
          <a:blip r:embed="rId4"/>
          <a:srcRect/>
          <a:stretch>
            <a:fillRect/>
          </a:stretch>
        </p:blipFill>
        <p:spPr bwMode="auto">
          <a:xfrm>
            <a:off x="6808788" y="3478213"/>
            <a:ext cx="1217612" cy="1608137"/>
          </a:xfrm>
          <a:prstGeom prst="rect">
            <a:avLst/>
          </a:prstGeom>
          <a:noFill/>
          <a:ln w="9525">
            <a:noFill/>
            <a:miter lim="800000"/>
            <a:headEnd/>
            <a:tailEnd/>
          </a:ln>
        </p:spPr>
      </p:pic>
      <p:sp>
        <p:nvSpPr>
          <p:cNvPr id="127" name="Freeform 75">
            <a:extLst>
              <a:ext uri="{FF2B5EF4-FFF2-40B4-BE49-F238E27FC236}"/>
              <a:ext uri="{C183D7F6-B498-43B3-948B-1728B52AA6E4}"/>
            </a:extLst>
          </p:cNvPr>
          <p:cNvSpPr>
            <a:spLocks noGrp="1" noRot="1" noChangeAspect="1" noMove="1" noResize="1" noEditPoints="1" noAdjustHandles="1" noChangeArrowheads="1" noChangeShapeType="1" noTextEdit="1"/>
          </p:cNvSpPr>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9888" name="Picture 2" descr="Risultati immagini per SEMPLICE TRENO ELETTRICO"/>
          <p:cNvPicPr>
            <a:picLocks noChangeAspect="1" noChangeArrowheads="1"/>
          </p:cNvPicPr>
          <p:nvPr/>
        </p:nvPicPr>
        <p:blipFill>
          <a:blip r:embed="rId5"/>
          <a:srcRect l="9984" r="39571" b="1852"/>
          <a:stretch>
            <a:fillRect/>
          </a:stretch>
        </p:blipFill>
        <p:spPr bwMode="auto">
          <a:xfrm>
            <a:off x="9990138" y="5010150"/>
            <a:ext cx="1519237" cy="1662113"/>
          </a:xfrm>
          <a:prstGeom prst="rect">
            <a:avLst/>
          </a:prstGeom>
          <a:noFill/>
          <a:ln w="9525">
            <a:noFill/>
            <a:miter lim="800000"/>
            <a:headEnd/>
            <a:tailEnd/>
          </a:ln>
        </p:spPr>
      </p:pic>
      <p:pic>
        <p:nvPicPr>
          <p:cNvPr id="79889" name="Picture 2" descr="Risultati immagini per aeroplano con elica"/>
          <p:cNvPicPr>
            <a:picLocks noChangeAspect="1" noChangeArrowheads="1"/>
          </p:cNvPicPr>
          <p:nvPr/>
        </p:nvPicPr>
        <p:blipFill>
          <a:blip r:embed="rId6"/>
          <a:srcRect/>
          <a:stretch>
            <a:fillRect/>
          </a:stretch>
        </p:blipFill>
        <p:spPr bwMode="auto">
          <a:xfrm>
            <a:off x="5973763" y="371475"/>
            <a:ext cx="1466850"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olo 1"/>
          <p:cNvSpPr>
            <a:spLocks noGrp="1"/>
          </p:cNvSpPr>
          <p:nvPr>
            <p:ph type="title" idx="4294967295"/>
          </p:nvPr>
        </p:nvSpPr>
        <p:spPr>
          <a:xfrm>
            <a:off x="1216025" y="979488"/>
            <a:ext cx="6205538" cy="1346200"/>
          </a:xfrm>
        </p:spPr>
        <p:txBody>
          <a:bodyPr/>
          <a:lstStyle/>
          <a:p>
            <a:r>
              <a:rPr lang="it-IT" sz="4000" smtClean="0"/>
              <a:t/>
            </a:r>
            <a:br>
              <a:rPr lang="it-IT" sz="4000" smtClean="0"/>
            </a:br>
            <a:r>
              <a:rPr lang="it-IT" sz="4000" smtClean="0">
                <a:solidFill>
                  <a:schemeClr val="tx1"/>
                </a:solidFill>
              </a:rPr>
              <a:t>AUTOMARINO</a:t>
            </a:r>
          </a:p>
        </p:txBody>
      </p:sp>
      <p:sp>
        <p:nvSpPr>
          <p:cNvPr id="80898" name="Segnaposto contenuto 5"/>
          <p:cNvSpPr>
            <a:spLocks noGrp="1"/>
          </p:cNvSpPr>
          <p:nvPr>
            <p:ph idx="4294967295"/>
          </p:nvPr>
        </p:nvSpPr>
        <p:spPr>
          <a:xfrm>
            <a:off x="1216025" y="2724150"/>
            <a:ext cx="4908550" cy="3625850"/>
          </a:xfrm>
        </p:spPr>
        <p:txBody>
          <a:bodyPr/>
          <a:lstStyle/>
          <a:p>
            <a:pPr marL="0" indent="0">
              <a:buFont typeface="Wingdings 3" pitchFamily="18" charset="2"/>
              <a:buNone/>
            </a:pPr>
            <a:r>
              <a:rPr lang="it-IT" sz="1900" smtClean="0">
                <a:solidFill>
                  <a:schemeClr val="tx1"/>
                </a:solidFill>
              </a:rPr>
              <a:t>Questo progetto tratta di un sottomarino che sfrutta l’ambiente in cui si trova, cioè l’acqua (energia idroelettrica).</a:t>
            </a:r>
          </a:p>
          <a:p>
            <a:pPr marL="0" indent="0">
              <a:buFont typeface="Wingdings 3" pitchFamily="18" charset="2"/>
              <a:buNone/>
            </a:pPr>
            <a:r>
              <a:rPr lang="it-IT" sz="1900" smtClean="0">
                <a:solidFill>
                  <a:schemeClr val="tx1"/>
                </a:solidFill>
              </a:rPr>
              <a:t>Questo sottomarino si muove grazie all’energia idroelettrica. L’acqua passa dentro un tubo (condotto forzato) che la porta nella turbina, genera così energia elettrica per il motore,                                          che a sua volta fa muovere il sottomarino.</a:t>
            </a:r>
          </a:p>
        </p:txBody>
      </p:sp>
      <p:pic>
        <p:nvPicPr>
          <p:cNvPr id="80899" name="Immagine 9" descr="Immagine che contiene testo&#10;&#10;Descrizione generata automaticamente"/>
          <p:cNvPicPr>
            <a:picLocks noChangeAspect="1"/>
          </p:cNvPicPr>
          <p:nvPr/>
        </p:nvPicPr>
        <p:blipFill>
          <a:blip r:embed="rId2"/>
          <a:srcRect l="11177" t="17731" r="29868" b="32652"/>
          <a:stretch>
            <a:fillRect/>
          </a:stretch>
        </p:blipFill>
        <p:spPr bwMode="auto">
          <a:xfrm>
            <a:off x="6811963" y="1804988"/>
            <a:ext cx="3733800" cy="2286000"/>
          </a:xfrm>
          <a:prstGeom prst="rect">
            <a:avLst/>
          </a:prstGeom>
          <a:noFill/>
          <a:ln w="9525">
            <a:noFill/>
            <a:miter lim="800000"/>
            <a:headEnd/>
            <a:tailEnd/>
          </a:ln>
        </p:spPr>
      </p:pic>
      <p:pic>
        <p:nvPicPr>
          <p:cNvPr id="80900" name="Picture 2" descr="Risultati immagini per immagini sottomarino"/>
          <p:cNvPicPr>
            <a:picLocks noChangeAspect="1" noChangeArrowheads="1"/>
          </p:cNvPicPr>
          <p:nvPr/>
        </p:nvPicPr>
        <p:blipFill>
          <a:blip r:embed="rId3"/>
          <a:srcRect l="14928" t="18237" r="6181" b="27562"/>
          <a:stretch>
            <a:fillRect/>
          </a:stretch>
        </p:blipFill>
        <p:spPr bwMode="auto">
          <a:xfrm>
            <a:off x="6811963" y="4252913"/>
            <a:ext cx="3427412"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1"/>
          <p:cNvSpPr>
            <a:spLocks noGrp="1"/>
          </p:cNvSpPr>
          <p:nvPr>
            <p:ph type="ctrTitle"/>
          </p:nvPr>
        </p:nvSpPr>
        <p:spPr>
          <a:xfrm>
            <a:off x="1173163" y="2552700"/>
            <a:ext cx="11188700" cy="2390775"/>
          </a:xfrm>
        </p:spPr>
        <p:txBody>
          <a:bodyPr/>
          <a:lstStyle/>
          <a:p>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IN PASSATO L’UOMO…</a:t>
            </a:r>
            <a:br>
              <a:rPr lang="it-IT" sz="4000" smtClean="0"/>
            </a:br>
            <a:r>
              <a:rPr lang="it-IT" sz="4000" smtClean="0"/>
              <a:t/>
            </a:r>
            <a:br>
              <a:rPr lang="it-IT" sz="4000" smtClean="0"/>
            </a:br>
            <a:r>
              <a:rPr lang="it-IT" sz="4000" smtClean="0">
                <a:solidFill>
                  <a:srgbClr val="FF0000"/>
                </a:solidFill>
              </a:rPr>
              <a:t>…</a:t>
            </a:r>
            <a:r>
              <a:rPr lang="it-IT" smtClean="0">
                <a:solidFill>
                  <a:srgbClr val="FF0000"/>
                </a:solidFill>
              </a:rPr>
              <a:t>HA OSSERVATO GLI ANIMALI</a:t>
            </a:r>
            <a:r>
              <a:rPr lang="it-IT" sz="4000" smtClean="0">
                <a:solidFill>
                  <a:srgbClr val="FF0000"/>
                </a:solidFill>
              </a:rPr>
              <a:t/>
            </a:r>
            <a:br>
              <a:rPr lang="it-IT" sz="4000" smtClean="0">
                <a:solidFill>
                  <a:srgbClr val="FF0000"/>
                </a:solidFill>
              </a:rPr>
            </a:br>
            <a:r>
              <a:rPr lang="it-IT" sz="4000" smtClean="0">
                <a:solidFill>
                  <a:srgbClr val="FF0000"/>
                </a:solidFill>
              </a:rPr>
              <a:t/>
            </a:r>
            <a:br>
              <a:rPr lang="it-IT" sz="4000" smtClean="0">
                <a:solidFill>
                  <a:srgbClr val="FF0000"/>
                </a:solidFill>
              </a:rPr>
            </a:br>
            <a:endParaRPr lang="it-IT" sz="4000" smtClean="0">
              <a:solidFill>
                <a:srgbClr val="FF0000"/>
              </a:solidFill>
            </a:endParaRPr>
          </a:p>
        </p:txBody>
      </p:sp>
      <p:sp>
        <p:nvSpPr>
          <p:cNvPr id="81922" name="Titolo 1"/>
          <p:cNvSpPr txBox="1">
            <a:spLocks/>
          </p:cNvSpPr>
          <p:nvPr/>
        </p:nvSpPr>
        <p:spPr bwMode="auto">
          <a:xfrm>
            <a:off x="1452563" y="307975"/>
            <a:ext cx="9144000" cy="2387600"/>
          </a:xfrm>
          <a:prstGeom prst="rect">
            <a:avLst/>
          </a:prstGeom>
          <a:noFill/>
          <a:ln w="9525">
            <a:noFill/>
            <a:miter lim="800000"/>
            <a:headEnd/>
            <a:tailEnd/>
          </a:ln>
        </p:spPr>
        <p:txBody>
          <a:bodyPr anchor="b"/>
          <a:lstStyle/>
          <a:p>
            <a:pPr algn="ctr">
              <a:lnSpc>
                <a:spcPct val="90000"/>
              </a:lnSpc>
            </a:pP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1"/>
          <p:cNvSpPr>
            <a:spLocks noGrp="1"/>
          </p:cNvSpPr>
          <p:nvPr>
            <p:ph type="title"/>
          </p:nvPr>
        </p:nvSpPr>
        <p:spPr>
          <a:xfrm>
            <a:off x="1465263" y="844550"/>
            <a:ext cx="8761412" cy="706438"/>
          </a:xfrm>
        </p:spPr>
        <p:txBody>
          <a:bodyPr/>
          <a:lstStyle/>
          <a:p>
            <a:pPr algn="ctr"/>
            <a:r>
              <a:rPr lang="it-IT" smtClean="0"/>
              <a:t>È stato osservato il volo degli uccelli</a:t>
            </a:r>
          </a:p>
        </p:txBody>
      </p:sp>
      <p:sp>
        <p:nvSpPr>
          <p:cNvPr id="3" name="Segnaposto contenuto 2">
            <a:extLst>
              <a:ext uri="{FF2B5EF4-FFF2-40B4-BE49-F238E27FC236}"/>
            </a:extLst>
          </p:cNvPr>
          <p:cNvSpPr>
            <a:spLocks noGrp="1"/>
          </p:cNvSpPr>
          <p:nvPr>
            <p:ph idx="1"/>
          </p:nvPr>
        </p:nvSpPr>
        <p:spPr>
          <a:xfrm>
            <a:off x="619125" y="2287588"/>
            <a:ext cx="11172825" cy="1355725"/>
          </a:xfrm>
        </p:spPr>
        <p:txBody>
          <a:bodyPr rtlCol="0">
            <a:normAutofit/>
          </a:bodyPr>
          <a:lstStyle/>
          <a:p>
            <a:pPr marL="0" indent="0" algn="just" fontAlgn="auto">
              <a:spcAft>
                <a:spcPts val="0"/>
              </a:spcAft>
              <a:buFont typeface="Wingdings 3" charset="2"/>
              <a:buNone/>
              <a:defRPr/>
            </a:pPr>
            <a:r>
              <a:rPr lang="it-IT" dirty="0" smtClean="0">
                <a:solidFill>
                  <a:schemeClr val="tx1"/>
                </a:solidFill>
              </a:rPr>
              <a:t>L’ORNITOTTERO: è un </a:t>
            </a:r>
            <a:r>
              <a:rPr lang="it-IT" dirty="0" err="1" smtClean="0">
                <a:solidFill>
                  <a:schemeClr val="tx1"/>
                </a:solidFill>
              </a:rPr>
              <a:t>aereomobile</a:t>
            </a:r>
            <a:r>
              <a:rPr lang="it-IT" dirty="0" smtClean="0">
                <a:solidFill>
                  <a:schemeClr val="tx1"/>
                </a:solidFill>
              </a:rPr>
              <a:t> a superfice alare battente. Il primo disegno di </a:t>
            </a:r>
            <a:r>
              <a:rPr lang="it-IT" dirty="0" err="1" smtClean="0">
                <a:solidFill>
                  <a:schemeClr val="tx1"/>
                </a:solidFill>
              </a:rPr>
              <a:t>ornitottero</a:t>
            </a:r>
            <a:r>
              <a:rPr lang="it-IT" dirty="0" smtClean="0">
                <a:solidFill>
                  <a:schemeClr val="tx1"/>
                </a:solidFill>
              </a:rPr>
              <a:t> risale a Leonardo Da Vinci. Rappresenta il più antico tentativo di progettare un oggetto volante più pesante dell’aria.</a:t>
            </a:r>
          </a:p>
          <a:p>
            <a:pPr marL="0" indent="0" fontAlgn="auto">
              <a:spcAft>
                <a:spcPts val="0"/>
              </a:spcAft>
              <a:buFont typeface="Wingdings 3" charset="2"/>
              <a:buNone/>
              <a:defRPr/>
            </a:pPr>
            <a:r>
              <a:rPr lang="it-IT" dirty="0" smtClean="0">
                <a:solidFill>
                  <a:schemeClr val="tx1"/>
                </a:solidFill>
              </a:rPr>
              <a:t>Il complesso meccanismo riproduceva le ali di un uccello.</a:t>
            </a:r>
          </a:p>
          <a:p>
            <a:pPr fontAlgn="auto">
              <a:spcAft>
                <a:spcPts val="0"/>
              </a:spcAft>
              <a:buFont typeface="Wingdings 3" charset="2"/>
              <a:buChar char=""/>
              <a:defRPr/>
            </a:pPr>
            <a:endParaRPr lang="it-IT" sz="1400" dirty="0">
              <a:solidFill>
                <a:schemeClr val="tx1"/>
              </a:solidFill>
            </a:endParaRPr>
          </a:p>
        </p:txBody>
      </p:sp>
      <p:pic>
        <p:nvPicPr>
          <p:cNvPr id="82947" name="Immagine 4"/>
          <p:cNvPicPr>
            <a:picLocks noChangeAspect="1"/>
          </p:cNvPicPr>
          <p:nvPr/>
        </p:nvPicPr>
        <p:blipFill>
          <a:blip r:embed="rId2"/>
          <a:srcRect/>
          <a:stretch>
            <a:fillRect/>
          </a:stretch>
        </p:blipFill>
        <p:spPr bwMode="auto">
          <a:xfrm>
            <a:off x="833438" y="3643313"/>
            <a:ext cx="10353675" cy="3186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contenuto 2"/>
          <p:cNvSpPr>
            <a:spLocks noGrp="1"/>
          </p:cNvSpPr>
          <p:nvPr>
            <p:ph idx="4294967295"/>
          </p:nvPr>
        </p:nvSpPr>
        <p:spPr>
          <a:xfrm>
            <a:off x="949325" y="692150"/>
            <a:ext cx="8435975" cy="4351338"/>
          </a:xfrm>
        </p:spPr>
        <p:txBody>
          <a:bodyPr/>
          <a:lstStyle/>
          <a:p>
            <a:pPr marL="0" indent="0">
              <a:buFont typeface="Wingdings 3" pitchFamily="18" charset="2"/>
              <a:buNone/>
            </a:pPr>
            <a:r>
              <a:rPr lang="it-IT" smtClean="0">
                <a:solidFill>
                  <a:schemeClr val="tx1"/>
                </a:solidFill>
              </a:rPr>
              <a:t>IL GRANDE NIBBIO: era una macchina in legno, il meccanismo è stato ideato come un’imitazione del volo battente, secondo Leonardo serviva soprattutto per un volo planato. Egli la realizzò tra la fine del 1400 e l’inizio del 1500.</a:t>
            </a:r>
          </a:p>
        </p:txBody>
      </p:sp>
      <p:pic>
        <p:nvPicPr>
          <p:cNvPr id="83970" name="Immagine 4"/>
          <p:cNvPicPr>
            <a:picLocks noChangeAspect="1"/>
          </p:cNvPicPr>
          <p:nvPr/>
        </p:nvPicPr>
        <p:blipFill>
          <a:blip r:embed="rId2"/>
          <a:srcRect/>
          <a:stretch>
            <a:fillRect/>
          </a:stretch>
        </p:blipFill>
        <p:spPr bwMode="auto">
          <a:xfrm>
            <a:off x="949325" y="2366963"/>
            <a:ext cx="7620000" cy="3541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1"/>
          <p:cNvSpPr>
            <a:spLocks noGrp="1"/>
          </p:cNvSpPr>
          <p:nvPr>
            <p:ph type="ctrTitle"/>
          </p:nvPr>
        </p:nvSpPr>
        <p:spPr>
          <a:xfrm>
            <a:off x="1173163" y="2552700"/>
            <a:ext cx="11188700" cy="2390775"/>
          </a:xfrm>
        </p:spPr>
        <p:txBody>
          <a:bodyPr/>
          <a:lstStyle/>
          <a:p>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
            </a:r>
            <a:br>
              <a:rPr lang="it-IT" sz="4000" smtClean="0"/>
            </a:br>
            <a:r>
              <a:rPr lang="it-IT" sz="4000" smtClean="0"/>
              <a:t>IN PASSATO L’UOMO…</a:t>
            </a:r>
            <a:br>
              <a:rPr lang="it-IT" sz="4000" smtClean="0"/>
            </a:br>
            <a:r>
              <a:rPr lang="it-IT" sz="4000" smtClean="0"/>
              <a:t/>
            </a:r>
            <a:br>
              <a:rPr lang="it-IT" sz="4000" smtClean="0"/>
            </a:br>
            <a:r>
              <a:rPr lang="it-IT" sz="4000" smtClean="0">
                <a:solidFill>
                  <a:srgbClr val="FF0000"/>
                </a:solidFill>
              </a:rPr>
              <a:t>…</a:t>
            </a:r>
            <a:r>
              <a:rPr lang="it-IT" smtClean="0">
                <a:solidFill>
                  <a:srgbClr val="FF0000"/>
                </a:solidFill>
              </a:rPr>
              <a:t>HA USATO L’INGEGNO</a:t>
            </a:r>
            <a:r>
              <a:rPr lang="it-IT" sz="4000" smtClean="0">
                <a:solidFill>
                  <a:srgbClr val="FF0000"/>
                </a:solidFill>
              </a:rPr>
              <a:t/>
            </a:r>
            <a:br>
              <a:rPr lang="it-IT" sz="4000" smtClean="0">
                <a:solidFill>
                  <a:srgbClr val="FF0000"/>
                </a:solidFill>
              </a:rPr>
            </a:br>
            <a:r>
              <a:rPr lang="it-IT" sz="4000" smtClean="0">
                <a:solidFill>
                  <a:srgbClr val="FF0000"/>
                </a:solidFill>
              </a:rPr>
              <a:t/>
            </a:r>
            <a:br>
              <a:rPr lang="it-IT" sz="4000" smtClean="0">
                <a:solidFill>
                  <a:srgbClr val="FF0000"/>
                </a:solidFill>
              </a:rPr>
            </a:br>
            <a:endParaRPr lang="it-IT" sz="4000" smtClean="0">
              <a:solidFill>
                <a:srgbClr val="FF0000"/>
              </a:solidFill>
            </a:endParaRPr>
          </a:p>
        </p:txBody>
      </p:sp>
      <p:sp>
        <p:nvSpPr>
          <p:cNvPr id="24578" name="Titolo 1"/>
          <p:cNvSpPr txBox="1">
            <a:spLocks/>
          </p:cNvSpPr>
          <p:nvPr/>
        </p:nvSpPr>
        <p:spPr bwMode="auto">
          <a:xfrm>
            <a:off x="1452563" y="307975"/>
            <a:ext cx="9144000" cy="2387600"/>
          </a:xfrm>
          <a:prstGeom prst="rect">
            <a:avLst/>
          </a:prstGeom>
          <a:noFill/>
          <a:ln w="9525">
            <a:noFill/>
            <a:miter lim="800000"/>
            <a:headEnd/>
            <a:tailEnd/>
          </a:ln>
        </p:spPr>
        <p:txBody>
          <a:bodyPr anchor="b"/>
          <a:lstStyle/>
          <a:p>
            <a:pPr algn="ctr">
              <a:lnSpc>
                <a:spcPct val="90000"/>
              </a:lnSpc>
            </a:pPr>
            <a:endParaRPr lang="it-IT" sz="4000">
              <a:latin typeface="Century Gothic"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olo 1"/>
          <p:cNvSpPr>
            <a:spLocks noGrp="1"/>
          </p:cNvSpPr>
          <p:nvPr>
            <p:ph type="title"/>
          </p:nvPr>
        </p:nvSpPr>
        <p:spPr/>
        <p:txBody>
          <a:bodyPr/>
          <a:lstStyle/>
          <a:p>
            <a:pPr algn="ctr"/>
            <a:r>
              <a:rPr lang="it-IT" smtClean="0"/>
              <a:t>Sono stati osservati gli animali galleggiare sull’acqua</a:t>
            </a:r>
          </a:p>
        </p:txBody>
      </p:sp>
      <p:sp>
        <p:nvSpPr>
          <p:cNvPr id="3" name="Segnaposto contenuto 2">
            <a:extLst>
              <a:ext uri="{FF2B5EF4-FFF2-40B4-BE49-F238E27FC236}"/>
            </a:extLst>
          </p:cNvPr>
          <p:cNvSpPr>
            <a:spLocks noGrp="1"/>
          </p:cNvSpPr>
          <p:nvPr>
            <p:ph idx="1"/>
          </p:nvPr>
        </p:nvSpPr>
        <p:spPr>
          <a:xfrm>
            <a:off x="482600" y="4389438"/>
            <a:ext cx="6978650" cy="2235200"/>
          </a:xfrm>
        </p:spPr>
        <p:txBody>
          <a:bodyPr rtlCol="0">
            <a:normAutofit fontScale="92500" lnSpcReduction="20000"/>
          </a:bodyPr>
          <a:lstStyle/>
          <a:p>
            <a:pPr marL="0" indent="0" algn="just" fontAlgn="auto">
              <a:spcAft>
                <a:spcPts val="0"/>
              </a:spcAft>
              <a:buFont typeface="Wingdings 3" charset="2"/>
              <a:buNone/>
              <a:defRPr/>
            </a:pPr>
            <a:r>
              <a:rPr lang="it-IT" dirty="0">
                <a:solidFill>
                  <a:schemeClr val="tx1"/>
                </a:solidFill>
              </a:rPr>
              <a:t>L'antica civiltà dei Sumeri nata in Mesopotamia, sfruttò i disagi di una terra a </a:t>
            </a:r>
            <a:r>
              <a:rPr lang="it-IT" dirty="0" smtClean="0">
                <a:solidFill>
                  <a:schemeClr val="tx1"/>
                </a:solidFill>
              </a:rPr>
              <a:t>volte </a:t>
            </a:r>
            <a:r>
              <a:rPr lang="it-IT" dirty="0">
                <a:solidFill>
                  <a:schemeClr val="tx1"/>
                </a:solidFill>
              </a:rPr>
              <a:t>inospitale a causa delle inondazioni, per trasformarli in idee rivoluzionarie, creando oggetti, tecnologie e modi di comunicare che hanno profondamente influenzato le civiltà successive fino ad arrivare ai giorni nostri. </a:t>
            </a:r>
            <a:endParaRPr lang="it-IT" dirty="0" smtClean="0">
              <a:solidFill>
                <a:schemeClr val="tx1"/>
              </a:solidFill>
            </a:endParaRPr>
          </a:p>
          <a:p>
            <a:pPr marL="0" indent="0" algn="just" fontAlgn="auto">
              <a:spcAft>
                <a:spcPts val="0"/>
              </a:spcAft>
              <a:buFont typeface="Wingdings 3" charset="2"/>
              <a:buNone/>
              <a:defRPr/>
            </a:pPr>
            <a:r>
              <a:rPr lang="it-IT" dirty="0">
                <a:solidFill>
                  <a:schemeClr val="tx1"/>
                </a:solidFill>
              </a:rPr>
              <a:t>P</a:t>
            </a:r>
            <a:r>
              <a:rPr lang="it-IT" dirty="0" smtClean="0">
                <a:solidFill>
                  <a:schemeClr val="tx1"/>
                </a:solidFill>
              </a:rPr>
              <a:t>er </a:t>
            </a:r>
            <a:r>
              <a:rPr lang="it-IT" dirty="0">
                <a:solidFill>
                  <a:schemeClr val="tx1"/>
                </a:solidFill>
              </a:rPr>
              <a:t>i trasporti via acqua, i Sumeri, imitando forme e movimenti di animali acquatici, crearono delle barche in vimini, molto incurvate e successivamente le costruirono in legno per trasportare merci più pesanti.</a:t>
            </a:r>
          </a:p>
          <a:p>
            <a:pPr marL="0" indent="0" fontAlgn="auto">
              <a:spcAft>
                <a:spcPts val="0"/>
              </a:spcAft>
              <a:buFont typeface="Wingdings 3" charset="2"/>
              <a:buNone/>
              <a:defRPr/>
            </a:pPr>
            <a:endParaRPr lang="it-IT" dirty="0">
              <a:solidFill>
                <a:schemeClr val="tx1">
                  <a:lumMod val="75000"/>
                  <a:lumOff val="25000"/>
                </a:schemeClr>
              </a:solidFill>
            </a:endParaRPr>
          </a:p>
          <a:p>
            <a:pPr marL="0" indent="0" fontAlgn="auto">
              <a:spcAft>
                <a:spcPts val="0"/>
              </a:spcAft>
              <a:buFont typeface="Wingdings 3" charset="2"/>
              <a:buNone/>
              <a:defRPr/>
            </a:pPr>
            <a:endParaRPr lang="it-IT" sz="1400" dirty="0">
              <a:solidFill>
                <a:schemeClr val="tx1">
                  <a:lumMod val="75000"/>
                  <a:lumOff val="25000"/>
                </a:schemeClr>
              </a:solidFill>
            </a:endParaRPr>
          </a:p>
          <a:p>
            <a:pPr marL="0" indent="0" fontAlgn="auto">
              <a:spcAft>
                <a:spcPts val="0"/>
              </a:spcAft>
              <a:buFont typeface="Wingdings 3" charset="2"/>
              <a:buNone/>
              <a:defRPr/>
            </a:pPr>
            <a:endParaRPr lang="it-IT" sz="1400" dirty="0">
              <a:solidFill>
                <a:schemeClr val="tx1">
                  <a:lumMod val="75000"/>
                  <a:lumOff val="25000"/>
                </a:schemeClr>
              </a:solidFill>
            </a:endParaRPr>
          </a:p>
        </p:txBody>
      </p:sp>
      <p:pic>
        <p:nvPicPr>
          <p:cNvPr id="84995" name="Immagine 3"/>
          <p:cNvPicPr>
            <a:picLocks noChangeAspect="1"/>
          </p:cNvPicPr>
          <p:nvPr/>
        </p:nvPicPr>
        <p:blipFill>
          <a:blip r:embed="rId2"/>
          <a:srcRect/>
          <a:stretch>
            <a:fillRect/>
          </a:stretch>
        </p:blipFill>
        <p:spPr bwMode="auto">
          <a:xfrm>
            <a:off x="482600" y="2408238"/>
            <a:ext cx="4025900" cy="1614487"/>
          </a:xfrm>
          <a:prstGeom prst="rect">
            <a:avLst/>
          </a:prstGeom>
          <a:noFill/>
          <a:ln w="9525">
            <a:noFill/>
            <a:miter lim="800000"/>
            <a:headEnd/>
            <a:tailEnd/>
          </a:ln>
        </p:spPr>
      </p:pic>
      <p:pic>
        <p:nvPicPr>
          <p:cNvPr id="84996" name="Picture 2"/>
          <p:cNvPicPr>
            <a:picLocks noChangeAspect="1" noChangeArrowheads="1"/>
          </p:cNvPicPr>
          <p:nvPr/>
        </p:nvPicPr>
        <p:blipFill>
          <a:blip r:embed="rId3"/>
          <a:srcRect/>
          <a:stretch>
            <a:fillRect/>
          </a:stretch>
        </p:blipFill>
        <p:spPr bwMode="auto">
          <a:xfrm>
            <a:off x="7726363" y="2311400"/>
            <a:ext cx="3730625" cy="431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olo 1"/>
          <p:cNvSpPr>
            <a:spLocks noGrp="1"/>
          </p:cNvSpPr>
          <p:nvPr>
            <p:ph type="title"/>
          </p:nvPr>
        </p:nvSpPr>
        <p:spPr/>
        <p:txBody>
          <a:bodyPr/>
          <a:lstStyle/>
          <a:p>
            <a:pPr algn="ctr"/>
            <a:r>
              <a:rPr lang="it-IT" smtClean="0"/>
              <a:t>Sono stati osservati gli animali sotto il livello dell’acqua</a:t>
            </a:r>
          </a:p>
        </p:txBody>
      </p:sp>
      <p:sp>
        <p:nvSpPr>
          <p:cNvPr id="86018" name="Segnaposto contenuto 2"/>
          <p:cNvSpPr>
            <a:spLocks noGrp="1"/>
          </p:cNvSpPr>
          <p:nvPr>
            <p:ph idx="1"/>
          </p:nvPr>
        </p:nvSpPr>
        <p:spPr>
          <a:xfrm>
            <a:off x="4224338" y="2778125"/>
            <a:ext cx="3297237" cy="3232150"/>
          </a:xfrm>
        </p:spPr>
        <p:txBody>
          <a:bodyPr/>
          <a:lstStyle/>
          <a:p>
            <a:pPr marL="0" indent="0" algn="just">
              <a:buFont typeface="Wingdings 3" pitchFamily="18" charset="2"/>
              <a:buNone/>
            </a:pPr>
            <a:r>
              <a:rPr lang="it-IT" sz="1400" smtClean="0">
                <a:solidFill>
                  <a:schemeClr val="tx1"/>
                </a:solidFill>
              </a:rPr>
              <a:t>Il sottomarino è un mezzo navale che è stato ispirato da mammiferi marini e pesci, da questi ne è stata imitata la forma esterna. </a:t>
            </a:r>
          </a:p>
          <a:p>
            <a:pPr marL="0" indent="0" algn="just">
              <a:buFont typeface="Wingdings 3" pitchFamily="18" charset="2"/>
              <a:buNone/>
            </a:pPr>
            <a:r>
              <a:rPr lang="it-IT" sz="1400" smtClean="0">
                <a:solidFill>
                  <a:schemeClr val="tx1"/>
                </a:solidFill>
              </a:rPr>
              <a:t>Un sottomarino può essere impiegato per trasporti, scopi militari, scopi scientifici e di soccorso. Lo sviluppo del mezzo subacqueo ha avuto impulso a partire dal 1850 in conseguenza dell'interesse militare per le sue potenzialità belliche.</a:t>
            </a:r>
          </a:p>
          <a:p>
            <a:pPr marL="0" indent="0" algn="just">
              <a:buFont typeface="Wingdings 3" pitchFamily="18" charset="2"/>
              <a:buNone/>
            </a:pPr>
            <a:r>
              <a:rPr lang="it-IT" sz="1400" smtClean="0">
                <a:solidFill>
                  <a:schemeClr val="tx1"/>
                </a:solidFill>
              </a:rPr>
              <a:t> </a:t>
            </a:r>
          </a:p>
        </p:txBody>
      </p:sp>
      <p:pic>
        <p:nvPicPr>
          <p:cNvPr id="86019" name="Immagine 3"/>
          <p:cNvPicPr>
            <a:picLocks noChangeAspect="1"/>
          </p:cNvPicPr>
          <p:nvPr/>
        </p:nvPicPr>
        <p:blipFill>
          <a:blip r:embed="rId2"/>
          <a:srcRect/>
          <a:stretch>
            <a:fillRect/>
          </a:stretch>
        </p:blipFill>
        <p:spPr bwMode="auto">
          <a:xfrm>
            <a:off x="461963" y="2451100"/>
            <a:ext cx="2941637" cy="2203450"/>
          </a:xfrm>
          <a:prstGeom prst="rect">
            <a:avLst/>
          </a:prstGeom>
          <a:noFill/>
          <a:ln w="9525">
            <a:noFill/>
            <a:miter lim="800000"/>
            <a:headEnd/>
            <a:tailEnd/>
          </a:ln>
        </p:spPr>
      </p:pic>
      <p:pic>
        <p:nvPicPr>
          <p:cNvPr id="86020" name="Immagine 5"/>
          <p:cNvPicPr>
            <a:picLocks noChangeAspect="1"/>
          </p:cNvPicPr>
          <p:nvPr/>
        </p:nvPicPr>
        <p:blipFill>
          <a:blip r:embed="rId3"/>
          <a:srcRect/>
          <a:stretch>
            <a:fillRect/>
          </a:stretch>
        </p:blipFill>
        <p:spPr bwMode="auto">
          <a:xfrm>
            <a:off x="8497888" y="3552825"/>
            <a:ext cx="3200400" cy="1995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olo 3"/>
          <p:cNvSpPr>
            <a:spLocks noGrp="1"/>
          </p:cNvSpPr>
          <p:nvPr>
            <p:ph type="ctrTitle"/>
          </p:nvPr>
        </p:nvSpPr>
        <p:spPr>
          <a:xfrm>
            <a:off x="1223963" y="2960688"/>
            <a:ext cx="9447212" cy="2678112"/>
          </a:xfrm>
        </p:spPr>
        <p:txBody>
          <a:bodyPr/>
          <a:lstStyle/>
          <a:p>
            <a:r>
              <a:rPr lang="it-IT" smtClean="0">
                <a:solidFill>
                  <a:srgbClr val="FF0000"/>
                </a:solidFill>
              </a:rPr>
              <a:t>Ispirandoci anche noi agli animali, proponiamo </a:t>
            </a:r>
            <a:r>
              <a:rPr lang="it-IT" smtClean="0"/>
              <a:t/>
            </a:r>
            <a:br>
              <a:rPr lang="it-IT" smtClean="0"/>
            </a:br>
            <a:r>
              <a:rPr lang="it-IT" smtClean="0"/>
              <a:t>LE NOSTRE INVENZIONI PER IL NUOVO TRASPORTO SOSTENIBILE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Immagine 5"/>
          <p:cNvPicPr>
            <a:picLocks noChangeAspect="1"/>
          </p:cNvPicPr>
          <p:nvPr/>
        </p:nvPicPr>
        <p:blipFill>
          <a:blip r:embed="rId2"/>
          <a:srcRect/>
          <a:stretch>
            <a:fillRect/>
          </a:stretch>
        </p:blipFill>
        <p:spPr bwMode="auto">
          <a:xfrm>
            <a:off x="1268413" y="2787650"/>
            <a:ext cx="4011612" cy="2808288"/>
          </a:xfrm>
          <a:prstGeom prst="rect">
            <a:avLst/>
          </a:prstGeom>
          <a:noFill/>
          <a:ln w="9525">
            <a:noFill/>
            <a:miter lim="800000"/>
            <a:headEnd/>
            <a:tailEnd/>
          </a:ln>
        </p:spPr>
      </p:pic>
      <p:sp>
        <p:nvSpPr>
          <p:cNvPr id="88066" name="Titolo 6"/>
          <p:cNvSpPr>
            <a:spLocks noGrp="1"/>
          </p:cNvSpPr>
          <p:nvPr>
            <p:ph type="ctrTitle"/>
          </p:nvPr>
        </p:nvSpPr>
        <p:spPr>
          <a:xfrm>
            <a:off x="1138238" y="1447800"/>
            <a:ext cx="9144000" cy="830263"/>
          </a:xfrm>
        </p:spPr>
        <p:txBody>
          <a:bodyPr>
            <a:spAutoFit/>
          </a:bodyPr>
          <a:lstStyle/>
          <a:p>
            <a:pPr algn="ctr"/>
            <a:r>
              <a:rPr lang="it-IT" sz="4800" b="1" smtClean="0">
                <a:solidFill>
                  <a:schemeClr val="tx1"/>
                </a:solidFill>
              </a:rPr>
              <a:t>MUCCABUS</a:t>
            </a:r>
          </a:p>
        </p:txBody>
      </p:sp>
      <p:sp>
        <p:nvSpPr>
          <p:cNvPr id="3" name="Sottotitolo 2">
            <a:extLst>
              <a:ext uri="{FF2B5EF4-FFF2-40B4-BE49-F238E27FC236}"/>
            </a:extLst>
          </p:cNvPr>
          <p:cNvSpPr>
            <a:spLocks noGrp="1"/>
          </p:cNvSpPr>
          <p:nvPr>
            <p:ph type="subTitle" idx="1"/>
          </p:nvPr>
        </p:nvSpPr>
        <p:spPr>
          <a:xfrm>
            <a:off x="5781675" y="3844925"/>
            <a:ext cx="3548063" cy="1498600"/>
          </a:xfrm>
        </p:spPr>
        <p:txBody>
          <a:bodyPr rtlCol="0">
            <a:normAutofit/>
          </a:bodyPr>
          <a:lstStyle/>
          <a:p>
            <a:pPr fontAlgn="auto">
              <a:spcAft>
                <a:spcPts val="0"/>
              </a:spcAft>
              <a:buFont typeface="Wingdings 3" charset="2"/>
              <a:buNone/>
              <a:defRPr/>
            </a:pPr>
            <a:r>
              <a:rPr lang="it-IT" sz="1400" dirty="0">
                <a:solidFill>
                  <a:schemeClr val="bg1"/>
                </a:solidFill>
              </a:rPr>
              <a:t>Autobus a forma di mucca che, quando incontra molto traffico, si solleva e corre superando i veicoli. Esso è alimentato a fieno.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Immagine 6"/>
          <p:cNvPicPr>
            <a:picLocks noChangeAspect="1"/>
          </p:cNvPicPr>
          <p:nvPr/>
        </p:nvPicPr>
        <p:blipFill>
          <a:blip r:embed="rId2"/>
          <a:srcRect l="2670" r="11609" b="15669"/>
          <a:stretch>
            <a:fillRect/>
          </a:stretch>
        </p:blipFill>
        <p:spPr bwMode="auto">
          <a:xfrm rot="5400000">
            <a:off x="2039144" y="2001044"/>
            <a:ext cx="3287712" cy="4286250"/>
          </a:xfrm>
          <a:prstGeom prst="rect">
            <a:avLst/>
          </a:prstGeom>
          <a:noFill/>
          <a:ln w="9525">
            <a:noFill/>
            <a:miter lim="800000"/>
            <a:headEnd/>
            <a:tailEnd/>
          </a:ln>
        </p:spPr>
      </p:pic>
      <p:sp>
        <p:nvSpPr>
          <p:cNvPr id="89090" name="Titolo 3"/>
          <p:cNvSpPr>
            <a:spLocks noGrp="1"/>
          </p:cNvSpPr>
          <p:nvPr>
            <p:ph type="title"/>
          </p:nvPr>
        </p:nvSpPr>
        <p:spPr>
          <a:xfrm>
            <a:off x="6630988" y="4044950"/>
            <a:ext cx="3548062" cy="1095375"/>
          </a:xfrm>
        </p:spPr>
        <p:txBody>
          <a:bodyPr/>
          <a:lstStyle/>
          <a:p>
            <a:r>
              <a:rPr lang="it-IT" sz="2000" smtClean="0">
                <a:solidFill>
                  <a:schemeClr val="tx1"/>
                </a:solidFill>
              </a:rPr>
              <a:t>AEREO A FORMA DI VOLATILE CHE CAPTA LA ROTTA CORRETTA IN BASE AL SEME CON CUI SI È CIBATO</a:t>
            </a:r>
          </a:p>
        </p:txBody>
      </p:sp>
      <p:sp>
        <p:nvSpPr>
          <p:cNvPr id="89091" name="CasellaDiTesto 1"/>
          <p:cNvSpPr txBox="1">
            <a:spLocks noChangeArrowheads="1"/>
          </p:cNvSpPr>
          <p:nvPr/>
        </p:nvSpPr>
        <p:spPr bwMode="auto">
          <a:xfrm>
            <a:off x="3881438" y="876300"/>
            <a:ext cx="4632325" cy="830263"/>
          </a:xfrm>
          <a:prstGeom prst="rect">
            <a:avLst/>
          </a:prstGeom>
          <a:noFill/>
          <a:ln w="9525">
            <a:noFill/>
            <a:miter lim="800000"/>
            <a:headEnd/>
            <a:tailEnd/>
          </a:ln>
        </p:spPr>
        <p:txBody>
          <a:bodyPr>
            <a:spAutoFit/>
          </a:bodyPr>
          <a:lstStyle/>
          <a:p>
            <a:r>
              <a:rPr lang="it-IT" sz="4800" b="1">
                <a:latin typeface="Century Gothic" pitchFamily="34" charset="0"/>
              </a:rPr>
              <a:t>BECCAEREO</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8" name="Object 10"/>
          <p:cNvGraphicFramePr>
            <a:graphicFrameLocks noChangeAspect="1"/>
          </p:cNvGraphicFramePr>
          <p:nvPr/>
        </p:nvGraphicFramePr>
        <p:xfrm>
          <a:off x="2190750" y="2397125"/>
          <a:ext cx="3122613" cy="3152775"/>
        </p:xfrm>
        <a:graphic>
          <a:graphicData uri="http://schemas.openxmlformats.org/presentationml/2006/ole">
            <p:oleObj spid="_x0000_s2058" name="Acrobat Document" r:id="rId3" imgW="1970280" imgH="2813400" progId="AcroExch.Document.11">
              <p:embed/>
            </p:oleObj>
          </a:graphicData>
        </a:graphic>
      </p:graphicFrame>
      <p:sp>
        <p:nvSpPr>
          <p:cNvPr id="3" name="Sottotitolo 2">
            <a:extLst>
              <a:ext uri="{FF2B5EF4-FFF2-40B4-BE49-F238E27FC236}"/>
            </a:extLst>
          </p:cNvPr>
          <p:cNvSpPr>
            <a:spLocks noGrp="1"/>
          </p:cNvSpPr>
          <p:nvPr>
            <p:ph type="subTitle" idx="1"/>
          </p:nvPr>
        </p:nvSpPr>
        <p:spPr>
          <a:xfrm>
            <a:off x="5926138" y="2820988"/>
            <a:ext cx="3459162" cy="2311400"/>
          </a:xfrm>
        </p:spPr>
        <p:txBody>
          <a:bodyPr rtlCol="0">
            <a:normAutofit/>
          </a:bodyPr>
          <a:lstStyle/>
          <a:p>
            <a:pPr marL="342900" indent="-342900" fontAlgn="auto">
              <a:spcAft>
                <a:spcPts val="0"/>
              </a:spcAft>
              <a:buFont typeface="Wingdings" panose="05000000000000000000" pitchFamily="2" charset="2"/>
              <a:buChar char="Ø"/>
              <a:defRPr/>
            </a:pPr>
            <a:endParaRPr lang="it-IT" sz="1400" dirty="0"/>
          </a:p>
          <a:p>
            <a:pPr fontAlgn="auto">
              <a:spcAft>
                <a:spcPts val="0"/>
              </a:spcAft>
              <a:buFont typeface="Wingdings 3" charset="2"/>
              <a:buNone/>
              <a:defRPr/>
            </a:pPr>
            <a:r>
              <a:rPr lang="it-IT" sz="2000" dirty="0">
                <a:solidFill>
                  <a:schemeClr val="bg1"/>
                </a:solidFill>
              </a:rPr>
              <a:t>Camion alimentato a energia prodotta dalla corsa dei cavalli su un tapis roulant. </a:t>
            </a:r>
          </a:p>
          <a:p>
            <a:pPr fontAlgn="auto">
              <a:spcAft>
                <a:spcPts val="0"/>
              </a:spcAft>
              <a:buFont typeface="Wingdings 3" charset="2"/>
              <a:buNone/>
              <a:defRPr/>
            </a:pPr>
            <a:endParaRPr lang="it-IT" sz="2000" dirty="0">
              <a:solidFill>
                <a:schemeClr val="bg1"/>
              </a:solidFill>
            </a:endParaRPr>
          </a:p>
        </p:txBody>
      </p:sp>
      <p:sp>
        <p:nvSpPr>
          <p:cNvPr id="2060" name="CasellaDiTesto 1"/>
          <p:cNvSpPr txBox="1">
            <a:spLocks noChangeArrowheads="1"/>
          </p:cNvSpPr>
          <p:nvPr/>
        </p:nvSpPr>
        <p:spPr bwMode="auto">
          <a:xfrm>
            <a:off x="2808288" y="1047750"/>
            <a:ext cx="6237287" cy="831850"/>
          </a:xfrm>
          <a:prstGeom prst="rect">
            <a:avLst/>
          </a:prstGeom>
          <a:noFill/>
          <a:ln w="9525">
            <a:noFill/>
            <a:miter lim="800000"/>
            <a:headEnd/>
            <a:tailEnd/>
          </a:ln>
        </p:spPr>
        <p:txBody>
          <a:bodyPr>
            <a:spAutoFit/>
          </a:bodyPr>
          <a:lstStyle/>
          <a:p>
            <a:r>
              <a:rPr lang="it-IT" sz="4800" b="1">
                <a:latin typeface="Century Gothic" pitchFamily="34" charset="0"/>
              </a:rPr>
              <a:t>TAPISCAVALLAMION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olo 1"/>
          <p:cNvSpPr>
            <a:spLocks noGrp="1"/>
          </p:cNvSpPr>
          <p:nvPr>
            <p:ph type="title"/>
          </p:nvPr>
        </p:nvSpPr>
        <p:spPr>
          <a:xfrm>
            <a:off x="1274763" y="3394075"/>
            <a:ext cx="3860800" cy="1735138"/>
          </a:xfrm>
        </p:spPr>
        <p:txBody>
          <a:bodyPr/>
          <a:lstStyle/>
          <a:p>
            <a:r>
              <a:rPr lang="it-IT" sz="1800" smtClean="0">
                <a:solidFill>
                  <a:schemeClr val="bg1"/>
                </a:solidFill>
              </a:rPr>
              <a:t>TRIVELLA CON DUE BRACCI MECCANICI CHE IMITANO I MOVIMENTI DELLA TALPA AL FINE DI ESPLORARE IL SOTTOSUOLO.</a:t>
            </a:r>
            <a:br>
              <a:rPr lang="it-IT" sz="1800" smtClean="0">
                <a:solidFill>
                  <a:schemeClr val="bg1"/>
                </a:solidFill>
              </a:rPr>
            </a:br>
            <a:r>
              <a:rPr lang="it-IT" sz="1800" smtClean="0">
                <a:solidFill>
                  <a:schemeClr val="bg1"/>
                </a:solidFill>
              </a:rPr>
              <a:t>QUESTO MEZZO UTILIZZA ENERGIA SPRIGIONATA DALLA COMBUSTIONE DI RIFIUTI ORGANICI.</a:t>
            </a:r>
          </a:p>
        </p:txBody>
      </p:sp>
      <p:sp>
        <p:nvSpPr>
          <p:cNvPr id="92162" name="CasellaDiTesto 2"/>
          <p:cNvSpPr txBox="1">
            <a:spLocks noChangeArrowheads="1"/>
          </p:cNvSpPr>
          <p:nvPr/>
        </p:nvSpPr>
        <p:spPr bwMode="auto">
          <a:xfrm>
            <a:off x="1274763" y="1370013"/>
            <a:ext cx="5183187" cy="830262"/>
          </a:xfrm>
          <a:prstGeom prst="rect">
            <a:avLst/>
          </a:prstGeom>
          <a:noFill/>
          <a:ln w="9525">
            <a:noFill/>
            <a:miter lim="800000"/>
            <a:headEnd/>
            <a:tailEnd/>
          </a:ln>
        </p:spPr>
        <p:txBody>
          <a:bodyPr>
            <a:spAutoFit/>
          </a:bodyPr>
          <a:lstStyle/>
          <a:p>
            <a:r>
              <a:rPr lang="it-IT" sz="4800" b="1">
                <a:latin typeface="Century Gothic" pitchFamily="34" charset="0"/>
              </a:rPr>
              <a:t>TALPARMATOR</a:t>
            </a:r>
          </a:p>
        </p:txBody>
      </p:sp>
      <p:pic>
        <p:nvPicPr>
          <p:cNvPr id="92163" name="Immagine 4"/>
          <p:cNvPicPr>
            <a:picLocks noChangeAspect="1"/>
          </p:cNvPicPr>
          <p:nvPr/>
        </p:nvPicPr>
        <p:blipFill>
          <a:blip r:embed="rId2"/>
          <a:srcRect/>
          <a:stretch>
            <a:fillRect/>
          </a:stretch>
        </p:blipFill>
        <p:spPr bwMode="auto">
          <a:xfrm>
            <a:off x="5135563" y="2320925"/>
            <a:ext cx="5802312" cy="351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extLst>
          </p:cNvPr>
          <p:cNvSpPr>
            <a:spLocks noGrp="1"/>
          </p:cNvSpPr>
          <p:nvPr>
            <p:ph type="subTitle" idx="1"/>
          </p:nvPr>
        </p:nvSpPr>
        <p:spPr>
          <a:xfrm>
            <a:off x="7410450" y="2709863"/>
            <a:ext cx="2778125" cy="2224087"/>
          </a:xfrm>
        </p:spPr>
        <p:txBody>
          <a:bodyPr rtlCol="0">
            <a:normAutofit fontScale="32500" lnSpcReduction="20000"/>
          </a:bodyPr>
          <a:lstStyle/>
          <a:p>
            <a:pPr marL="342900" indent="-342900" fontAlgn="auto">
              <a:spcAft>
                <a:spcPts val="0"/>
              </a:spcAft>
              <a:buFont typeface="Wingdings" panose="05000000000000000000" pitchFamily="2" charset="2"/>
              <a:buChar char="Ø"/>
              <a:defRPr/>
            </a:pPr>
            <a:endParaRPr lang="it-IT" dirty="0"/>
          </a:p>
          <a:p>
            <a:pPr fontAlgn="auto">
              <a:spcAft>
                <a:spcPts val="0"/>
              </a:spcAft>
              <a:buFont typeface="Wingdings 3" charset="2"/>
              <a:buNone/>
              <a:defRPr/>
            </a:pPr>
            <a:r>
              <a:rPr lang="it-IT" sz="5000" dirty="0">
                <a:solidFill>
                  <a:schemeClr val="bg1"/>
                </a:solidFill>
              </a:rPr>
              <a:t>Sottomarino a forma di balena che  funge  da filtro </a:t>
            </a:r>
            <a:r>
              <a:rPr lang="it-IT" sz="5000" dirty="0" smtClean="0">
                <a:solidFill>
                  <a:schemeClr val="bg1"/>
                </a:solidFill>
              </a:rPr>
              <a:t>per la </a:t>
            </a:r>
            <a:r>
              <a:rPr lang="it-IT" sz="5000" dirty="0">
                <a:solidFill>
                  <a:schemeClr val="bg1"/>
                </a:solidFill>
              </a:rPr>
              <a:t>pulizia delle acque e come mezzo di esplorazione del fondale.</a:t>
            </a:r>
          </a:p>
        </p:txBody>
      </p:sp>
      <p:pic>
        <p:nvPicPr>
          <p:cNvPr id="93186" name="Immagine 6"/>
          <p:cNvPicPr>
            <a:picLocks noChangeAspect="1"/>
          </p:cNvPicPr>
          <p:nvPr/>
        </p:nvPicPr>
        <p:blipFill>
          <a:blip r:embed="rId2"/>
          <a:srcRect l="5362" t="16344" r="23206" b="16739"/>
          <a:stretch>
            <a:fillRect/>
          </a:stretch>
        </p:blipFill>
        <p:spPr bwMode="auto">
          <a:xfrm rot="5400000">
            <a:off x="2120900" y="915988"/>
            <a:ext cx="3702050" cy="6032500"/>
          </a:xfrm>
          <a:prstGeom prst="rect">
            <a:avLst/>
          </a:prstGeom>
          <a:noFill/>
          <a:ln w="9525">
            <a:noFill/>
            <a:miter lim="800000"/>
            <a:headEnd/>
            <a:tailEnd/>
          </a:ln>
        </p:spPr>
      </p:pic>
      <p:sp>
        <p:nvSpPr>
          <p:cNvPr id="93187" name="CasellaDiTesto 1"/>
          <p:cNvSpPr txBox="1">
            <a:spLocks noChangeArrowheads="1"/>
          </p:cNvSpPr>
          <p:nvPr/>
        </p:nvSpPr>
        <p:spPr bwMode="auto">
          <a:xfrm>
            <a:off x="1924050" y="877888"/>
            <a:ext cx="3105150" cy="830262"/>
          </a:xfrm>
          <a:prstGeom prst="rect">
            <a:avLst/>
          </a:prstGeom>
          <a:noFill/>
          <a:ln w="9525">
            <a:noFill/>
            <a:miter lim="800000"/>
            <a:headEnd/>
            <a:tailEnd/>
          </a:ln>
        </p:spPr>
        <p:txBody>
          <a:bodyPr>
            <a:spAutoFit/>
          </a:bodyPr>
          <a:lstStyle/>
          <a:p>
            <a:r>
              <a:rPr lang="it-IT" sz="4800" b="1">
                <a:latin typeface="Century Gothic" pitchFamily="34" charset="0"/>
              </a:rPr>
              <a:t>BALERINO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55700" y="2100263"/>
            <a:ext cx="8902700" cy="2676525"/>
          </a:xfrm>
        </p:spPr>
        <p:txBody>
          <a:bodyPr rtlCol="0">
            <a:normAutofit fontScale="90000"/>
          </a:bodyPr>
          <a:lstStyle/>
          <a:p>
            <a:pPr fontAlgn="auto">
              <a:spcAft>
                <a:spcPts val="0"/>
              </a:spcAft>
              <a:defRPr/>
            </a:pPr>
            <a:r>
              <a:rPr lang="it-IT" dirty="0" smtClean="0">
                <a:solidFill>
                  <a:srgbClr val="FF0000"/>
                </a:solidFill>
              </a:rPr>
              <a:t>Dopo aver analizzato le idee del passato e ipotizzato nostre soluzioni che rispettino l’ambiente…</a:t>
            </a:r>
            <a:endParaRPr lang="it-IT" sz="1200" dirty="0">
              <a:solidFill>
                <a:srgbClr val="FF000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olo 3"/>
          <p:cNvSpPr>
            <a:spLocks noGrp="1"/>
          </p:cNvSpPr>
          <p:nvPr>
            <p:ph type="ctrTitle"/>
          </p:nvPr>
        </p:nvSpPr>
        <p:spPr>
          <a:xfrm>
            <a:off x="1379538" y="2530475"/>
            <a:ext cx="8824912" cy="2678113"/>
          </a:xfrm>
        </p:spPr>
        <p:txBody>
          <a:bodyPr/>
          <a:lstStyle/>
          <a:p>
            <a:r>
              <a:rPr lang="it-IT" smtClean="0">
                <a:solidFill>
                  <a:srgbClr val="FF0000"/>
                </a:solidFill>
              </a:rPr>
              <a:t>Abbiamo concluso che </a:t>
            </a:r>
            <a:r>
              <a:rPr lang="it-IT" smtClean="0"/>
              <a:t/>
            </a:r>
            <a:br>
              <a:rPr lang="it-IT" smtClean="0"/>
            </a:br>
            <a:r>
              <a:rPr lang="it-IT" smtClean="0"/>
              <a:t/>
            </a:r>
            <a:br>
              <a:rPr lang="it-IT" smtClean="0"/>
            </a:br>
            <a:r>
              <a:rPr lang="it-IT" sz="4400" b="1" smtClean="0">
                <a:solidFill>
                  <a:schemeClr val="bg1"/>
                </a:solidFill>
              </a:rPr>
              <a:t>IL FUTURO DELLA MOBILITÀ È DI CHI…FA GIRARE LE RUOTE DEL CERVELLO!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1"/>
          <p:cNvSpPr>
            <a:spLocks noGrp="1"/>
          </p:cNvSpPr>
          <p:nvPr>
            <p:ph type="title"/>
          </p:nvPr>
        </p:nvSpPr>
        <p:spPr/>
        <p:txBody>
          <a:bodyPr/>
          <a:lstStyle/>
          <a:p>
            <a:pPr algn="ctr"/>
            <a:r>
              <a:rPr lang="it-IT" smtClean="0"/>
              <a:t>TRASPORTI VIA TERRA</a:t>
            </a:r>
          </a:p>
        </p:txBody>
      </p:sp>
      <p:sp>
        <p:nvSpPr>
          <p:cNvPr id="25602" name="Segnaposto contenuto 2"/>
          <p:cNvSpPr>
            <a:spLocks noGrp="1"/>
          </p:cNvSpPr>
          <p:nvPr>
            <p:ph idx="1"/>
          </p:nvPr>
        </p:nvSpPr>
        <p:spPr>
          <a:xfrm>
            <a:off x="1155700" y="2292350"/>
            <a:ext cx="9083675" cy="3727450"/>
          </a:xfrm>
        </p:spPr>
        <p:txBody>
          <a:bodyPr/>
          <a:lstStyle/>
          <a:p>
            <a:pPr marL="0" indent="0">
              <a:buFont typeface="Wingdings 3" pitchFamily="18" charset="2"/>
              <a:buNone/>
            </a:pPr>
            <a:r>
              <a:rPr lang="it-IT" smtClean="0">
                <a:solidFill>
                  <a:schemeClr val="tx1"/>
                </a:solidFill>
                <a:latin typeface="Century Gotic"/>
              </a:rPr>
              <a:t>                 L’uomo si è sempre impegnato nel migliorare il trasporto via terra:</a:t>
            </a:r>
          </a:p>
        </p:txBody>
      </p:sp>
      <p:pic>
        <p:nvPicPr>
          <p:cNvPr id="25603" name="Picture 2" descr="Risultati immagini per invenzione della ruota"/>
          <p:cNvPicPr>
            <a:picLocks noChangeAspect="1" noChangeArrowheads="1"/>
          </p:cNvPicPr>
          <p:nvPr/>
        </p:nvPicPr>
        <p:blipFill>
          <a:blip r:embed="rId2"/>
          <a:srcRect/>
          <a:stretch>
            <a:fillRect/>
          </a:stretch>
        </p:blipFill>
        <p:spPr bwMode="auto">
          <a:xfrm>
            <a:off x="3635375" y="2759075"/>
            <a:ext cx="3678238" cy="1322388"/>
          </a:xfrm>
          <a:prstGeom prst="rect">
            <a:avLst/>
          </a:prstGeom>
          <a:noFill/>
          <a:ln w="9525">
            <a:noFill/>
            <a:miter lim="800000"/>
            <a:headEnd/>
            <a:tailEnd/>
          </a:ln>
        </p:spPr>
      </p:pic>
      <p:pic>
        <p:nvPicPr>
          <p:cNvPr id="25604" name="Picture 4" descr="Risultati immagini per ruota di pietra"/>
          <p:cNvPicPr>
            <a:picLocks noChangeAspect="1" noChangeArrowheads="1"/>
          </p:cNvPicPr>
          <p:nvPr/>
        </p:nvPicPr>
        <p:blipFill>
          <a:blip r:embed="rId3"/>
          <a:srcRect l="21951" t="5324" r="16847" b="7401"/>
          <a:stretch>
            <a:fillRect/>
          </a:stretch>
        </p:blipFill>
        <p:spPr bwMode="auto">
          <a:xfrm>
            <a:off x="7386638" y="3022600"/>
            <a:ext cx="681037" cy="944563"/>
          </a:xfrm>
          <a:prstGeom prst="rect">
            <a:avLst/>
          </a:prstGeom>
          <a:noFill/>
          <a:ln w="9525">
            <a:noFill/>
            <a:miter lim="800000"/>
            <a:headEnd/>
            <a:tailEnd/>
          </a:ln>
        </p:spPr>
      </p:pic>
      <p:pic>
        <p:nvPicPr>
          <p:cNvPr id="4" name="Immagine 3">
            <a:extLst>
              <a:ext uri="{FF2B5EF4-FFF2-40B4-BE49-F238E27FC236}"/>
            </a:extLst>
          </p:cNvPr>
          <p:cNvPicPr>
            <a:picLocks noChangeAspect="1"/>
          </p:cNvPicPr>
          <p:nvPr/>
        </p:nvPicPr>
        <p:blipFill>
          <a:blip r:embed="rId4"/>
          <a:stretch>
            <a:fillRect/>
          </a:stretch>
        </p:blipFill>
        <p:spPr>
          <a:xfrm>
            <a:off x="2341563" y="4329113"/>
            <a:ext cx="3071812" cy="2092325"/>
          </a:xfrm>
          <a:prstGeom prst="rect">
            <a:avLst/>
          </a:prstGeom>
          <a:ln>
            <a:noFill/>
          </a:ln>
          <a:effectLst>
            <a:outerShdw blurRad="190500" algn="tl" rotWithShape="0">
              <a:srgbClr val="000000">
                <a:alpha val="70000"/>
              </a:srgbClr>
            </a:outerShdw>
          </a:effectLst>
        </p:spPr>
      </p:pic>
      <p:pic>
        <p:nvPicPr>
          <p:cNvPr id="12294" name="Picture 6" descr="Risultati immagini per carro animali storico">
            <a:extLst>
              <a:ext uri="{FF2B5EF4-FFF2-40B4-BE49-F238E27FC236}"/>
            </a:extLst>
          </p:cNvPr>
          <p:cNvPicPr>
            <a:picLocks noChangeAspect="1" noChangeArrowheads="1"/>
          </p:cNvPicPr>
          <p:nvPr/>
        </p:nvPicPr>
        <p:blipFill rotWithShape="1">
          <a:blip r:embed="rId5"/>
          <a:srcRect l="2261" t="3792" r="4730" b="18788"/>
          <a:stretch/>
        </p:blipFill>
        <p:spPr bwMode="auto">
          <a:xfrm>
            <a:off x="6329363" y="4387850"/>
            <a:ext cx="2946400" cy="2033588"/>
          </a:xfrm>
          <a:prstGeom prst="rect">
            <a:avLst/>
          </a:prstGeom>
          <a:ln>
            <a:noFill/>
          </a:ln>
          <a:effectLst>
            <a:outerShdw blurRad="190500" algn="tl" rotWithShape="0">
              <a:srgbClr val="000000">
                <a:alpha val="70000"/>
              </a:srgbClr>
            </a:outerShdw>
          </a:effectLst>
          <a:extLst>
            <a:ext uri="{909E8E84-426E-40DD-AFC4-6F175D3DCCD1}"/>
          </a:extLst>
        </p:spPr>
      </p:pic>
      <p:sp>
        <p:nvSpPr>
          <p:cNvPr id="5" name="Freccia destra rientrata 4">
            <a:extLst>
              <a:ext uri="{FF2B5EF4-FFF2-40B4-BE49-F238E27FC236}"/>
            </a:extLst>
          </p:cNvPr>
          <p:cNvSpPr/>
          <p:nvPr/>
        </p:nvSpPr>
        <p:spPr>
          <a:xfrm>
            <a:off x="5626100" y="5200650"/>
            <a:ext cx="703263" cy="4206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olo 3"/>
          <p:cNvSpPr>
            <a:spLocks noGrp="1"/>
          </p:cNvSpPr>
          <p:nvPr>
            <p:ph type="ctrTitle"/>
          </p:nvPr>
        </p:nvSpPr>
        <p:spPr>
          <a:xfrm>
            <a:off x="1155700" y="2100263"/>
            <a:ext cx="8824913" cy="2676525"/>
          </a:xfrm>
        </p:spPr>
        <p:txBody>
          <a:bodyPr/>
          <a:lstStyle/>
          <a:p>
            <a:pPr algn="ctr"/>
            <a:r>
              <a:rPr lang="it-IT" smtClean="0">
                <a:latin typeface="Century Gotic"/>
              </a:rPr>
              <a:t>La scoperta che ha rivoluzionato il trasporto via terra è stata il MOTORE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olo 1"/>
          <p:cNvSpPr>
            <a:spLocks noGrp="1"/>
          </p:cNvSpPr>
          <p:nvPr>
            <p:ph type="title"/>
          </p:nvPr>
        </p:nvSpPr>
        <p:spPr>
          <a:xfrm>
            <a:off x="1341438" y="1046163"/>
            <a:ext cx="8761412" cy="706437"/>
          </a:xfrm>
        </p:spPr>
        <p:txBody>
          <a:bodyPr/>
          <a:lstStyle/>
          <a:p>
            <a:pPr algn="ctr"/>
            <a:r>
              <a:rPr lang="it-IT" sz="4800" smtClean="0">
                <a:solidFill>
                  <a:srgbClr val="FFFF00"/>
                </a:solidFill>
              </a:rPr>
              <a:t>Il motore</a:t>
            </a:r>
          </a:p>
        </p:txBody>
      </p:sp>
      <p:sp>
        <p:nvSpPr>
          <p:cNvPr id="3" name="Segnaposto contenuto 2">
            <a:extLst>
              <a:ext uri="{FF2B5EF4-FFF2-40B4-BE49-F238E27FC236}"/>
            </a:extLst>
          </p:cNvPr>
          <p:cNvSpPr>
            <a:spLocks noGrp="1"/>
          </p:cNvSpPr>
          <p:nvPr>
            <p:ph idx="1"/>
          </p:nvPr>
        </p:nvSpPr>
        <p:spPr>
          <a:xfrm>
            <a:off x="5951538" y="3079750"/>
            <a:ext cx="3819525" cy="2819400"/>
          </a:xfrm>
        </p:spPr>
        <p:txBody>
          <a:bodyPr rtlCol="0">
            <a:normAutofit fontScale="25000" lnSpcReduction="20000"/>
          </a:bodyPr>
          <a:lstStyle/>
          <a:p>
            <a:pPr marL="0" indent="0" fontAlgn="auto">
              <a:spcAft>
                <a:spcPts val="0"/>
              </a:spcAft>
              <a:buFont typeface="Wingdings 3" charset="2"/>
              <a:buNone/>
              <a:defRPr/>
            </a:pPr>
            <a:r>
              <a:rPr lang="it-IT" sz="8000" dirty="0">
                <a:solidFill>
                  <a:schemeClr val="tx1"/>
                </a:solidFill>
              </a:rPr>
              <a:t>Il motore è una macchina capace di trasformare una sorgente di energia, che può essere in forma chimica, elettrica o termica, in un'energia meccanica o lavoro meccanico continuo.</a:t>
            </a:r>
          </a:p>
          <a:p>
            <a:pPr marL="0" indent="0" fontAlgn="auto">
              <a:spcAft>
                <a:spcPts val="0"/>
              </a:spcAft>
              <a:buFont typeface="Wingdings 3" charset="2"/>
              <a:buNone/>
              <a:defRPr/>
            </a:pPr>
            <a:r>
              <a:rPr lang="it-IT" sz="8000" dirty="0">
                <a:solidFill>
                  <a:schemeClr val="tx1"/>
                </a:solidFill>
              </a:rPr>
              <a:t>È tipicamente impiegato con finalità di propulsione per varie tipologie di veicoli.</a:t>
            </a:r>
          </a:p>
          <a:p>
            <a:pPr fontAlgn="auto">
              <a:spcAft>
                <a:spcPts val="0"/>
              </a:spcAft>
              <a:buFont typeface="Wingdings 3" charset="2"/>
              <a:buChar char=""/>
              <a:defRPr/>
            </a:pPr>
            <a:endParaRPr lang="it-IT" dirty="0">
              <a:solidFill>
                <a:schemeClr val="tx1">
                  <a:lumMod val="75000"/>
                  <a:lumOff val="25000"/>
                </a:schemeClr>
              </a:solidFill>
            </a:endParaRPr>
          </a:p>
        </p:txBody>
      </p:sp>
      <p:sp>
        <p:nvSpPr>
          <p:cNvPr id="27651" name="Segnaposto contenuto 2"/>
          <p:cNvSpPr txBox="1">
            <a:spLocks/>
          </p:cNvSpPr>
          <p:nvPr/>
        </p:nvSpPr>
        <p:spPr bwMode="auto">
          <a:xfrm>
            <a:off x="5226050" y="3879850"/>
            <a:ext cx="6145213" cy="1712913"/>
          </a:xfrm>
          <a:prstGeom prst="rect">
            <a:avLst/>
          </a:prstGeom>
          <a:noFill/>
          <a:ln w="9525">
            <a:noFill/>
            <a:miter lim="800000"/>
            <a:headEnd/>
            <a:tailEnd/>
          </a:ln>
        </p:spPr>
        <p:txBody>
          <a:bodyPr anchor="ctr"/>
          <a:lstStyle/>
          <a:p>
            <a:pPr>
              <a:lnSpc>
                <a:spcPct val="90000"/>
              </a:lnSpc>
              <a:spcBef>
                <a:spcPts val="1000"/>
              </a:spcBef>
              <a:buFont typeface="Arial" charset="0"/>
              <a:buNone/>
            </a:pPr>
            <a:endParaRPr lang="it-IT" sz="1400">
              <a:solidFill>
                <a:srgbClr val="000000"/>
              </a:solidFill>
              <a:latin typeface="Century Gothic" pitchFamily="34" charset="0"/>
            </a:endParaRPr>
          </a:p>
        </p:txBody>
      </p:sp>
      <p:pic>
        <p:nvPicPr>
          <p:cNvPr id="27652" name="Immagine 5"/>
          <p:cNvPicPr>
            <a:picLocks noChangeAspect="1"/>
          </p:cNvPicPr>
          <p:nvPr/>
        </p:nvPicPr>
        <p:blipFill>
          <a:blip r:embed="rId2"/>
          <a:srcRect/>
          <a:stretch>
            <a:fillRect/>
          </a:stretch>
        </p:blipFill>
        <p:spPr bwMode="auto">
          <a:xfrm>
            <a:off x="1563688" y="3198813"/>
            <a:ext cx="3662362" cy="237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1"/>
          <p:cNvSpPr>
            <a:spLocks noGrp="1"/>
          </p:cNvSpPr>
          <p:nvPr>
            <p:ph type="title"/>
          </p:nvPr>
        </p:nvSpPr>
        <p:spPr/>
        <p:txBody>
          <a:bodyPr/>
          <a:lstStyle/>
          <a:p>
            <a:pPr algn="ctr"/>
            <a:r>
              <a:rPr lang="it-IT" sz="4800" smtClean="0">
                <a:solidFill>
                  <a:srgbClr val="FFFF00"/>
                </a:solidFill>
              </a:rPr>
              <a:t>L’auto</a:t>
            </a:r>
          </a:p>
        </p:txBody>
      </p:sp>
      <p:pic>
        <p:nvPicPr>
          <p:cNvPr id="9218" name="Picture 2" descr="Risultati immagini per prima automobile">
            <a:extLst>
              <a:ext uri="{FF2B5EF4-FFF2-40B4-BE49-F238E27FC236}"/>
            </a:extLst>
          </p:cNvPr>
          <p:cNvPicPr>
            <a:picLocks noChangeAspect="1" noChangeArrowheads="1"/>
          </p:cNvPicPr>
          <p:nvPr/>
        </p:nvPicPr>
        <p:blipFill>
          <a:blip r:embed="rId2"/>
          <a:srcRect/>
          <a:stretch>
            <a:fillRect/>
          </a:stretch>
        </p:blipFill>
        <p:spPr bwMode="auto">
          <a:xfrm>
            <a:off x="1684338" y="2922588"/>
            <a:ext cx="3333750" cy="2390775"/>
          </a:xfrm>
          <a:prstGeom prst="rect">
            <a:avLst/>
          </a:prstGeom>
          <a:ln>
            <a:noFill/>
          </a:ln>
          <a:effectLst>
            <a:outerShdw blurRad="190500" algn="tl" rotWithShape="0">
              <a:srgbClr val="000000">
                <a:alpha val="70000"/>
              </a:srgbClr>
            </a:outerShdw>
          </a:effectLst>
          <a:extLst>
            <a:ext uri="{909E8E84-426E-40DD-AFC4-6F175D3DCCD1}"/>
          </a:extLst>
        </p:spPr>
      </p:pic>
      <p:sp>
        <p:nvSpPr>
          <p:cNvPr id="28675" name="Rettangolo 3"/>
          <p:cNvSpPr>
            <a:spLocks noChangeArrowheads="1"/>
          </p:cNvSpPr>
          <p:nvPr/>
        </p:nvSpPr>
        <p:spPr bwMode="auto">
          <a:xfrm>
            <a:off x="6118225" y="2922588"/>
            <a:ext cx="4113213" cy="2032000"/>
          </a:xfrm>
          <a:prstGeom prst="rect">
            <a:avLst/>
          </a:prstGeom>
          <a:noFill/>
          <a:ln w="9525">
            <a:noFill/>
            <a:miter lim="800000"/>
            <a:headEnd/>
            <a:tailEnd/>
          </a:ln>
        </p:spPr>
        <p:txBody>
          <a:bodyPr>
            <a:spAutoFit/>
          </a:bodyPr>
          <a:lstStyle/>
          <a:p>
            <a:r>
              <a:rPr lang="it-IT" sz="1400">
                <a:latin typeface="Century Gothic" pitchFamily="34" charset="0"/>
              </a:rPr>
              <a:t>Nata per sostituire la trazione animale, l'automobile si serviva di motori di volta in volta diversi a seconda dei sistemi di alimentazione. Dopo la prima guerra mondiale l‘uso del motore endotermico e della benzina si impose su una moltitudine di sistemi. Ciononostante vennero sempre proposte, nei vari periodi storici, forme di alimentazione alternative alla benzina.</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riunioni ione">
  <a:themeElements>
    <a:clrScheme name="Personalizzato 6">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FF0000"/>
      </a:hlink>
      <a:folHlink>
        <a:srgbClr val="BDE0FB"/>
      </a:folHlink>
    </a:clrScheme>
    <a:fontScheme name="Sala riunioni 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riunioni 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1210</TotalTime>
  <Words>3417</Words>
  <Application>Microsoft Office PowerPoint</Application>
  <PresentationFormat>Personalizzato</PresentationFormat>
  <Paragraphs>230</Paragraphs>
  <Slides>59</Slides>
  <Notes>14</Notes>
  <HiddenSlides>0</HiddenSlides>
  <MMClips>0</MMClips>
  <ScaleCrop>false</ScaleCrop>
  <HeadingPairs>
    <vt:vector size="8" baseType="variant">
      <vt:variant>
        <vt:lpstr>Caratteri utilizzati</vt:lpstr>
      </vt:variant>
      <vt:variant>
        <vt:i4>12</vt:i4>
      </vt:variant>
      <vt:variant>
        <vt:lpstr>Modello struttura</vt:lpstr>
      </vt:variant>
      <vt:variant>
        <vt:i4>13</vt:i4>
      </vt:variant>
      <vt:variant>
        <vt:lpstr>Server OLE incorporati</vt:lpstr>
      </vt:variant>
      <vt:variant>
        <vt:i4>1</vt:i4>
      </vt:variant>
      <vt:variant>
        <vt:lpstr>Titoli diapositive</vt:lpstr>
      </vt:variant>
      <vt:variant>
        <vt:i4>59</vt:i4>
      </vt:variant>
    </vt:vector>
  </HeadingPairs>
  <TitlesOfParts>
    <vt:vector size="85" baseType="lpstr">
      <vt:lpstr>Century Gothic</vt:lpstr>
      <vt:lpstr>Arial</vt:lpstr>
      <vt:lpstr>Wingdings 3</vt:lpstr>
      <vt:lpstr>Calibri</vt:lpstr>
      <vt:lpstr>Wingdings</vt:lpstr>
      <vt:lpstr>Century Gotic</vt:lpstr>
      <vt:lpstr>Microsoft YaHei</vt:lpstr>
      <vt:lpstr>DaunPenh</vt:lpstr>
      <vt:lpstr>Aldhabi</vt:lpstr>
      <vt:lpstr>Times New Roman</vt:lpstr>
      <vt:lpstr>Lucida Sans Unicode</vt:lpstr>
      <vt:lpstr>Tahoma</vt:lpstr>
      <vt:lpstr>Sala riunioni ione</vt:lpstr>
      <vt:lpstr>Sala riunioni ione</vt:lpstr>
      <vt:lpstr>Sala riunioni ione</vt:lpstr>
      <vt:lpstr>Sala riunioni ione</vt:lpstr>
      <vt:lpstr>Sala riunioni ione</vt:lpstr>
      <vt:lpstr>Sala riunioni ione</vt:lpstr>
      <vt:lpstr>Sala riunioni ione</vt:lpstr>
      <vt:lpstr>Sala riunioni ione</vt:lpstr>
      <vt:lpstr>Sala riunioni ione</vt:lpstr>
      <vt:lpstr>Sala riunioni ione</vt:lpstr>
      <vt:lpstr>Sala riunioni ione</vt:lpstr>
      <vt:lpstr>Sala riunioni ione</vt:lpstr>
      <vt:lpstr>Sala riunioni ione</vt:lpstr>
      <vt:lpstr>Acrobat Document</vt:lpstr>
      <vt:lpstr>Diapositiva 1</vt:lpstr>
      <vt:lpstr>IMPARARE DAL PASSATO PER RISOLVERE  I PROBLEMI DI OGGI</vt:lpstr>
      <vt:lpstr>Diapositiva 3</vt:lpstr>
      <vt:lpstr>VEDIAMO COME HA FATTO L’UOMO IN PASSATO, POI SVILUPPIAMO IDEE NOSTRE</vt:lpstr>
      <vt:lpstr>         IN PASSATO L’UOMO…  …HA USATO L’INGEGNO  </vt:lpstr>
      <vt:lpstr>TRASPORTI VIA TERRA</vt:lpstr>
      <vt:lpstr>La scoperta che ha rivoluzionato il trasporto via terra è stata il MOTORE</vt:lpstr>
      <vt:lpstr>Il motore</vt:lpstr>
      <vt:lpstr>L’auto</vt:lpstr>
      <vt:lpstr>Il motore a vapore ed il Carro di Cugnot</vt:lpstr>
      <vt:lpstr>L'Ottocento: gas, benzina, diesel e prime esperienze con l'elettricità</vt:lpstr>
      <vt:lpstr>Diapositiva 12</vt:lpstr>
      <vt:lpstr>IL FUTURO DEI MEZZI DI TRASPORTO VIA TERRA</vt:lpstr>
      <vt:lpstr>Treno a levitazione magnetica o MagLev</vt:lpstr>
      <vt:lpstr>Diapositiva 15</vt:lpstr>
      <vt:lpstr>Motore ad acqua</vt:lpstr>
      <vt:lpstr>Auto che volano</vt:lpstr>
      <vt:lpstr>             IN PASSATO L’UOMO…  …HA USATO     LE RISORSE NATURALI  </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 LE NOSTRE INVENZIONI PER IL NUOVO TRASPORTO SOSTENIBILE</vt:lpstr>
      <vt:lpstr>Diapositiva 31</vt:lpstr>
      <vt:lpstr>Diapositiva 32</vt:lpstr>
      <vt:lpstr>Diapositiva 33</vt:lpstr>
      <vt:lpstr>             IN PASSATO L’UOMO…  …HA SVILUPPATO IDEE PROPRIE PARTENDO DA PROGETTI ALTRUI  </vt:lpstr>
      <vt:lpstr>Diapositiva 35</vt:lpstr>
      <vt:lpstr>Diapositiva 36</vt:lpstr>
      <vt:lpstr>Diapositiva 37</vt:lpstr>
      <vt:lpstr>Diapositiva 38</vt:lpstr>
      <vt:lpstr>Diapositiva 39</vt:lpstr>
      <vt:lpstr>Diapositiva 40</vt:lpstr>
      <vt:lpstr>Diapositiva 41</vt:lpstr>
      <vt:lpstr>Diapositiva 42</vt:lpstr>
      <vt:lpstr> LE NOSTRE INVENZIONI PER IL NUOVO TRASPORTO SOSTENIBILE</vt:lpstr>
      <vt:lpstr>TRENOPIL</vt:lpstr>
      <vt:lpstr>BATTEOPLANO</vt:lpstr>
      <vt:lpstr> AUTOMARINO</vt:lpstr>
      <vt:lpstr>         IN PASSATO L’UOMO…  …HA OSSERVATO GLI ANIMALI  </vt:lpstr>
      <vt:lpstr>È stato osservato il volo degli uccelli</vt:lpstr>
      <vt:lpstr>Diapositiva 49</vt:lpstr>
      <vt:lpstr>Sono stati osservati gli animali galleggiare sull’acqua</vt:lpstr>
      <vt:lpstr>Sono stati osservati gli animali sotto il livello dell’acqua</vt:lpstr>
      <vt:lpstr>Ispirandoci anche noi agli animali, proponiamo  LE NOSTRE INVENZIONI PER IL NUOVO TRASPORTO SOSTENIBILE</vt:lpstr>
      <vt:lpstr>MUCCABUS</vt:lpstr>
      <vt:lpstr>AEREO A FORMA DI VOLATILE CHE CAPTA LA ROTTA CORRETTA IN BASE AL SEME CON CUI SI È CIBATO</vt:lpstr>
      <vt:lpstr>Diapositiva 55</vt:lpstr>
      <vt:lpstr>TRIVELLA CON DUE BRACCI MECCANICI CHE IMITANO I MOVIMENTI DELLA TALPA AL FINE DI ESPLORARE IL SOTTOSUOLO. QUESTO MEZZO UTILIZZA ENERGIA SPRIGIONATA DALLA COMBUSTIONE DI RIFIUTI ORGANICI.</vt:lpstr>
      <vt:lpstr>Diapositiva 57</vt:lpstr>
      <vt:lpstr>Dopo aver analizzato le idee del passato e ipotizzato nostre soluzioni che rispettino l’ambiente…</vt:lpstr>
      <vt:lpstr>Abbiamo concluso che   IL FUTURO DELLA MOBILITÀ È DI CHI…FA GIRARE LE RUOTE DEL CERVELLO!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TRASPORTI VIA TERRA</dc:title>
  <dc:creator>Samuele Trapasso</dc:creator>
  <cp:lastModifiedBy>Istituto Comprensivo Giovanni XXIII</cp:lastModifiedBy>
  <cp:revision>110</cp:revision>
  <cp:lastPrinted>2019-01-02T14:32:35Z</cp:lastPrinted>
  <dcterms:created xsi:type="dcterms:W3CDTF">2018-12-31T14:42:29Z</dcterms:created>
  <dcterms:modified xsi:type="dcterms:W3CDTF">2019-04-12T09:16:00Z</dcterms:modified>
</cp:coreProperties>
</file>